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0"/>
  </p:notesMasterIdLst>
  <p:sldIdLst>
    <p:sldId id="257" r:id="rId2"/>
    <p:sldId id="261" r:id="rId3"/>
    <p:sldId id="266" r:id="rId4"/>
    <p:sldId id="316" r:id="rId5"/>
    <p:sldId id="317" r:id="rId6"/>
    <p:sldId id="318" r:id="rId7"/>
    <p:sldId id="273" r:id="rId8"/>
    <p:sldId id="319" r:id="rId9"/>
    <p:sldId id="274" r:id="rId10"/>
    <p:sldId id="333" r:id="rId11"/>
    <p:sldId id="321" r:id="rId12"/>
    <p:sldId id="322" r:id="rId13"/>
    <p:sldId id="323" r:id="rId14"/>
    <p:sldId id="324" r:id="rId15"/>
    <p:sldId id="325" r:id="rId16"/>
    <p:sldId id="326" r:id="rId17"/>
    <p:sldId id="327" r:id="rId18"/>
    <p:sldId id="328" r:id="rId19"/>
    <p:sldId id="330" r:id="rId20"/>
    <p:sldId id="331" r:id="rId21"/>
    <p:sldId id="332" r:id="rId22"/>
    <p:sldId id="258" r:id="rId23"/>
    <p:sldId id="278" r:id="rId24"/>
    <p:sldId id="275" r:id="rId25"/>
    <p:sldId id="276" r:id="rId26"/>
    <p:sldId id="277" r:id="rId27"/>
    <p:sldId id="279" r:id="rId28"/>
    <p:sldId id="26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00A73-2A05-4086-A60B-C39E2C2D25E5}" v="28" dt="2020-03-09T06:07:34.113"/>
    <p1510:client id="{4A744164-93F9-4023-8736-379578B3D55A}" v="592" dt="2020-03-12T06:21:14.572"/>
    <p1510:client id="{4EA79E81-105B-4584-AA10-B7470A6AE084}" v="224" dt="2020-03-12T05:37:03.144"/>
    <p1510:client id="{6CD54CAF-F643-4565-8619-A0F298EED910}" v="1" dt="2020-03-12T02:10:02.307"/>
    <p1510:client id="{7B37FA41-546D-4126-8A18-C75D04980DBD}" v="346" dt="2020-03-11T00:58:16.717"/>
    <p1510:client id="{A209602E-E1BE-4E14-B25A-5AD9E0956DAE}" v="8" dt="2020-03-10T02:57:38.645"/>
    <p1510:client id="{B6D04203-9CE6-4724-81BC-2C24F9B7F6D5}" v="1" dt="2020-03-12T01:57:20.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72"/>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4600A73-2A05-4086-A60B-C39E2C2D25E5}"/>
    <pc:docChg chg="modSld">
      <pc:chgData name="" userId="" providerId="" clId="Web-{44600A73-2A05-4086-A60B-C39E2C2D25E5}" dt="2020-03-09T06:07:34.113" v="29" actId="20577"/>
      <pc:docMkLst>
        <pc:docMk/>
      </pc:docMkLst>
      <pc:sldChg chg="addSp delSp modSp">
        <pc:chgData name="" userId="" providerId="" clId="Web-{44600A73-2A05-4086-A60B-C39E2C2D25E5}" dt="2020-03-09T06:06:15.144" v="23" actId="1076"/>
        <pc:sldMkLst>
          <pc:docMk/>
          <pc:sldMk cId="2034528602" sldId="322"/>
        </pc:sldMkLst>
        <pc:spChg chg="mod">
          <ac:chgData name="" userId="" providerId="" clId="Web-{44600A73-2A05-4086-A60B-C39E2C2D25E5}" dt="2020-03-09T06:05:03.159" v="8" actId="20577"/>
          <ac:spMkLst>
            <pc:docMk/>
            <pc:sldMk cId="2034528602" sldId="322"/>
            <ac:spMk id="22" creationId="{00000000-0000-0000-0000-000000000000}"/>
          </ac:spMkLst>
        </pc:spChg>
        <pc:spChg chg="add del mod">
          <ac:chgData name="" userId="" providerId="" clId="Web-{44600A73-2A05-4086-A60B-C39E2C2D25E5}" dt="2020-03-09T06:06:15.144" v="23" actId="1076"/>
          <ac:spMkLst>
            <pc:docMk/>
            <pc:sldMk cId="2034528602" sldId="322"/>
            <ac:spMk id="52" creationId="{00000000-0000-0000-0000-000000000000}"/>
          </ac:spMkLst>
        </pc:spChg>
        <pc:spChg chg="add del mod">
          <ac:chgData name="" userId="" providerId="" clId="Web-{44600A73-2A05-4086-A60B-C39E2C2D25E5}" dt="2020-03-09T06:05:42.206" v="15"/>
          <ac:spMkLst>
            <pc:docMk/>
            <pc:sldMk cId="2034528602" sldId="322"/>
            <ac:spMk id="5140" creationId="{E1332FE2-3ADD-49E6-BF38-BEEDDCA15454}"/>
          </ac:spMkLst>
        </pc:spChg>
        <pc:graphicFrameChg chg="mod modGraphic">
          <ac:chgData name="" userId="" providerId="" clId="Web-{44600A73-2A05-4086-A60B-C39E2C2D25E5}" dt="2020-03-09T06:05:26.378" v="12" actId="1076"/>
          <ac:graphicFrameMkLst>
            <pc:docMk/>
            <pc:sldMk cId="2034528602" sldId="322"/>
            <ac:graphicFrameMk id="4" creationId="{00000000-0000-0000-0000-000000000000}"/>
          </ac:graphicFrameMkLst>
        </pc:graphicFrameChg>
      </pc:sldChg>
      <pc:sldChg chg="modSp">
        <pc:chgData name="" userId="" providerId="" clId="Web-{44600A73-2A05-4086-A60B-C39E2C2D25E5}" dt="2020-03-09T06:07:34.113" v="29" actId="20577"/>
        <pc:sldMkLst>
          <pc:docMk/>
          <pc:sldMk cId="4153350638" sldId="325"/>
        </pc:sldMkLst>
        <pc:spChg chg="mod">
          <ac:chgData name="" userId="" providerId="" clId="Web-{44600A73-2A05-4086-A60B-C39E2C2D25E5}" dt="2020-03-09T06:07:34.113" v="29" actId="20577"/>
          <ac:spMkLst>
            <pc:docMk/>
            <pc:sldMk cId="4153350638" sldId="325"/>
            <ac:spMk id="3" creationId="{C4E5240E-E018-403A-AC5B-2F71A0E5A51E}"/>
          </ac:spMkLst>
        </pc:spChg>
      </pc:sldChg>
    </pc:docChg>
  </pc:docChgLst>
  <pc:docChgLst>
    <pc:chgData clId="Web-{7B37FA41-546D-4126-8A18-C75D04980DBD}"/>
    <pc:docChg chg="modSld addMainMaster delMainMaster">
      <pc:chgData name="" userId="" providerId="" clId="Web-{7B37FA41-546D-4126-8A18-C75D04980DBD}" dt="2020-03-11T00:32:43.013" v="1"/>
      <pc:docMkLst>
        <pc:docMk/>
      </pc:docMkLst>
      <pc:sldChg chg="modSp mod modClrScheme chgLayout">
        <pc:chgData name="" userId="" providerId="" clId="Web-{7B37FA41-546D-4126-8A18-C75D04980DBD}" dt="2020-03-11T00:32:13.544" v="0"/>
        <pc:sldMkLst>
          <pc:docMk/>
          <pc:sldMk cId="389851248" sldId="257"/>
        </pc:sldMkLst>
        <pc:spChg chg="mod ord">
          <ac:chgData name="" userId="" providerId="" clId="Web-{7B37FA41-546D-4126-8A18-C75D04980DBD}" dt="2020-03-11T00:32:13.544" v="0"/>
          <ac:spMkLst>
            <pc:docMk/>
            <pc:sldMk cId="389851248" sldId="257"/>
            <ac:spMk id="4" creationId="{5BD2B3DE-514D-4AEA-A113-9A4AE4510320}"/>
          </ac:spMkLst>
        </pc:spChg>
      </pc:sldChg>
      <pc:sldChg chg="modSp mod modClrScheme chgLayout">
        <pc:chgData name="" userId="" providerId="" clId="Web-{7B37FA41-546D-4126-8A18-C75D04980DBD}" dt="2020-03-11T00:32:13.544" v="0"/>
        <pc:sldMkLst>
          <pc:docMk/>
          <pc:sldMk cId="641631721" sldId="258"/>
        </pc:sldMkLst>
        <pc:spChg chg="mod ord">
          <ac:chgData name="" userId="" providerId="" clId="Web-{7B37FA41-546D-4126-8A18-C75D04980DBD}" dt="2020-03-11T00:32:13.544" v="0"/>
          <ac:spMkLst>
            <pc:docMk/>
            <pc:sldMk cId="641631721" sldId="258"/>
            <ac:spMk id="3" creationId="{16969E43-9EE5-451A-93CE-0471524CD075}"/>
          </ac:spMkLst>
        </pc:spChg>
      </pc:sldChg>
      <pc:sldChg chg="modSp mod modClrScheme chgLayout">
        <pc:chgData name="" userId="" providerId="" clId="Web-{7B37FA41-546D-4126-8A18-C75D04980DBD}" dt="2020-03-11T00:32:13.544" v="0"/>
        <pc:sldMkLst>
          <pc:docMk/>
          <pc:sldMk cId="2353629442" sldId="260"/>
        </pc:sldMkLst>
        <pc:spChg chg="mod ord">
          <ac:chgData name="" userId="" providerId="" clId="Web-{7B37FA41-546D-4126-8A18-C75D04980DBD}" dt="2020-03-11T00:32:13.544" v="0"/>
          <ac:spMkLst>
            <pc:docMk/>
            <pc:sldMk cId="2353629442" sldId="260"/>
            <ac:spMk id="3" creationId="{7207F70F-7F7E-4000-871A-E7E8EE789CC8}"/>
          </ac:spMkLst>
        </pc:spChg>
      </pc:sldChg>
      <pc:sldChg chg="modSp mod modClrScheme chgLayout">
        <pc:chgData name="" userId="" providerId="" clId="Web-{7B37FA41-546D-4126-8A18-C75D04980DBD}" dt="2020-03-11T00:32:13.544" v="0"/>
        <pc:sldMkLst>
          <pc:docMk/>
          <pc:sldMk cId="1166400169" sldId="261"/>
        </pc:sldMkLst>
        <pc:spChg chg="mod ord">
          <ac:chgData name="" userId="" providerId="" clId="Web-{7B37FA41-546D-4126-8A18-C75D04980DBD}" dt="2020-03-11T00:32:13.544" v="0"/>
          <ac:spMkLst>
            <pc:docMk/>
            <pc:sldMk cId="1166400169" sldId="261"/>
            <ac:spMk id="3" creationId="{41E86E5C-5EB4-46F5-8DD1-4E0835557417}"/>
          </ac:spMkLst>
        </pc:spChg>
      </pc:sldChg>
      <pc:sldChg chg="modSp mod modClrScheme chgLayout">
        <pc:chgData name="" userId="" providerId="" clId="Web-{7B37FA41-546D-4126-8A18-C75D04980DBD}" dt="2020-03-11T00:32:13.544" v="0"/>
        <pc:sldMkLst>
          <pc:docMk/>
          <pc:sldMk cId="979660014" sldId="266"/>
        </pc:sldMkLst>
        <pc:spChg chg="mod ord">
          <ac:chgData name="" userId="" providerId="" clId="Web-{7B37FA41-546D-4126-8A18-C75D04980DBD}" dt="2020-03-11T00:32:13.544" v="0"/>
          <ac:spMkLst>
            <pc:docMk/>
            <pc:sldMk cId="979660014" sldId="266"/>
            <ac:spMk id="20" creationId="{19CBEF62-FEC0-4A89-A424-C934C0635880}"/>
          </ac:spMkLst>
        </pc:spChg>
      </pc:sldChg>
      <pc:sldChg chg="modSp mod modClrScheme chgLayout">
        <pc:chgData name="" userId="" providerId="" clId="Web-{7B37FA41-546D-4126-8A18-C75D04980DBD}" dt="2020-03-11T00:32:13.544" v="0"/>
        <pc:sldMkLst>
          <pc:docMk/>
          <pc:sldMk cId="826553065" sldId="273"/>
        </pc:sldMkLst>
        <pc:spChg chg="mod ord">
          <ac:chgData name="" userId="" providerId="" clId="Web-{7B37FA41-546D-4126-8A18-C75D04980DBD}" dt="2020-03-11T00:32:13.544" v="0"/>
          <ac:spMkLst>
            <pc:docMk/>
            <pc:sldMk cId="826553065" sldId="273"/>
            <ac:spMk id="7" creationId="{4BCDA764-3C8F-45CE-A153-5C887FE1A90E}"/>
          </ac:spMkLst>
        </pc:spChg>
      </pc:sldChg>
      <pc:sldChg chg="modSp mod modClrScheme chgLayout">
        <pc:chgData name="" userId="" providerId="" clId="Web-{7B37FA41-546D-4126-8A18-C75D04980DBD}" dt="2020-03-11T00:32:13.544" v="0"/>
        <pc:sldMkLst>
          <pc:docMk/>
          <pc:sldMk cId="105564802" sldId="274"/>
        </pc:sldMkLst>
        <pc:spChg chg="mod ord">
          <ac:chgData name="" userId="" providerId="" clId="Web-{7B37FA41-546D-4126-8A18-C75D04980DBD}" dt="2020-03-11T00:32:13.544" v="0"/>
          <ac:spMkLst>
            <pc:docMk/>
            <pc:sldMk cId="105564802" sldId="274"/>
            <ac:spMk id="2" creationId="{2DFA1BB9-DB85-46DF-AFC7-E794FEB874AB}"/>
          </ac:spMkLst>
        </pc:spChg>
      </pc:sldChg>
      <pc:sldChg chg="modSp mod modClrScheme chgLayout">
        <pc:chgData name="" userId="" providerId="" clId="Web-{7B37FA41-546D-4126-8A18-C75D04980DBD}" dt="2020-03-11T00:32:13.544" v="0"/>
        <pc:sldMkLst>
          <pc:docMk/>
          <pc:sldMk cId="1184032520" sldId="275"/>
        </pc:sldMkLst>
        <pc:spChg chg="mod ord">
          <ac:chgData name="" userId="" providerId="" clId="Web-{7B37FA41-546D-4126-8A18-C75D04980DBD}" dt="2020-03-11T00:32:13.544" v="0"/>
          <ac:spMkLst>
            <pc:docMk/>
            <pc:sldMk cId="1184032520" sldId="275"/>
            <ac:spMk id="2" creationId="{93549FD8-02AE-4A3B-9839-EB35A242EDC1}"/>
          </ac:spMkLst>
        </pc:spChg>
      </pc:sldChg>
      <pc:sldChg chg="modSp mod modClrScheme chgLayout">
        <pc:chgData name="" userId="" providerId="" clId="Web-{7B37FA41-546D-4126-8A18-C75D04980DBD}" dt="2020-03-11T00:32:13.544" v="0"/>
        <pc:sldMkLst>
          <pc:docMk/>
          <pc:sldMk cId="1718270707" sldId="276"/>
        </pc:sldMkLst>
        <pc:spChg chg="mod ord">
          <ac:chgData name="" userId="" providerId="" clId="Web-{7B37FA41-546D-4126-8A18-C75D04980DBD}" dt="2020-03-11T00:32:13.544" v="0"/>
          <ac:spMkLst>
            <pc:docMk/>
            <pc:sldMk cId="1718270707" sldId="276"/>
            <ac:spMk id="2" creationId="{F3EDA4EC-1C46-414C-91A4-788F874F2E2F}"/>
          </ac:spMkLst>
        </pc:spChg>
      </pc:sldChg>
      <pc:sldChg chg="modSp mod modClrScheme chgLayout">
        <pc:chgData name="" userId="" providerId="" clId="Web-{7B37FA41-546D-4126-8A18-C75D04980DBD}" dt="2020-03-11T00:32:13.544" v="0"/>
        <pc:sldMkLst>
          <pc:docMk/>
          <pc:sldMk cId="2148092910" sldId="277"/>
        </pc:sldMkLst>
        <pc:spChg chg="mod ord">
          <ac:chgData name="" userId="" providerId="" clId="Web-{7B37FA41-546D-4126-8A18-C75D04980DBD}" dt="2020-03-11T00:32:13.544" v="0"/>
          <ac:spMkLst>
            <pc:docMk/>
            <pc:sldMk cId="2148092910" sldId="277"/>
            <ac:spMk id="2" creationId="{A03CB71D-35A3-4757-BB43-09A1F0A8E611}"/>
          </ac:spMkLst>
        </pc:spChg>
      </pc:sldChg>
      <pc:sldChg chg="modSp mod modClrScheme chgLayout">
        <pc:chgData name="" userId="" providerId="" clId="Web-{7B37FA41-546D-4126-8A18-C75D04980DBD}" dt="2020-03-11T00:32:13.544" v="0"/>
        <pc:sldMkLst>
          <pc:docMk/>
          <pc:sldMk cId="2008931601" sldId="278"/>
        </pc:sldMkLst>
        <pc:spChg chg="mod ord">
          <ac:chgData name="" userId="" providerId="" clId="Web-{7B37FA41-546D-4126-8A18-C75D04980DBD}" dt="2020-03-11T00:32:13.544" v="0"/>
          <ac:spMkLst>
            <pc:docMk/>
            <pc:sldMk cId="2008931601" sldId="278"/>
            <ac:spMk id="2" creationId="{13732426-166B-4E95-82E8-67F434AEF8E6}"/>
          </ac:spMkLst>
        </pc:spChg>
      </pc:sldChg>
      <pc:sldChg chg="modSp mod modClrScheme chgLayout">
        <pc:chgData name="" userId="" providerId="" clId="Web-{7B37FA41-546D-4126-8A18-C75D04980DBD}" dt="2020-03-11T00:32:13.544" v="0"/>
        <pc:sldMkLst>
          <pc:docMk/>
          <pc:sldMk cId="1839855006" sldId="279"/>
        </pc:sldMkLst>
        <pc:spChg chg="mod ord">
          <ac:chgData name="" userId="" providerId="" clId="Web-{7B37FA41-546D-4126-8A18-C75D04980DBD}" dt="2020-03-11T00:32:13.544" v="0"/>
          <ac:spMkLst>
            <pc:docMk/>
            <pc:sldMk cId="1839855006" sldId="279"/>
            <ac:spMk id="2" creationId="{122DDAC9-50B0-4F69-89F2-893242A74AE2}"/>
          </ac:spMkLst>
        </pc:spChg>
      </pc:sldChg>
      <pc:sldChg chg="modSp mod modClrScheme chgLayout">
        <pc:chgData name="" userId="" providerId="" clId="Web-{7B37FA41-546D-4126-8A18-C75D04980DBD}" dt="2020-03-11T00:32:13.544" v="0"/>
        <pc:sldMkLst>
          <pc:docMk/>
          <pc:sldMk cId="2765152048" sldId="316"/>
        </pc:sldMkLst>
        <pc:spChg chg="mod ord">
          <ac:chgData name="" userId="" providerId="" clId="Web-{7B37FA41-546D-4126-8A18-C75D04980DBD}" dt="2020-03-11T00:32:13.544" v="0"/>
          <ac:spMkLst>
            <pc:docMk/>
            <pc:sldMk cId="2765152048" sldId="316"/>
            <ac:spMk id="20" creationId="{19CBEF62-FEC0-4A89-A424-C934C0635880}"/>
          </ac:spMkLst>
        </pc:spChg>
      </pc:sldChg>
      <pc:sldChg chg="modSp mod modClrScheme chgLayout">
        <pc:chgData name="" userId="" providerId="" clId="Web-{7B37FA41-546D-4126-8A18-C75D04980DBD}" dt="2020-03-11T00:32:13.544" v="0"/>
        <pc:sldMkLst>
          <pc:docMk/>
          <pc:sldMk cId="2258768767" sldId="317"/>
        </pc:sldMkLst>
        <pc:spChg chg="mod ord">
          <ac:chgData name="" userId="" providerId="" clId="Web-{7B37FA41-546D-4126-8A18-C75D04980DBD}" dt="2020-03-11T00:32:13.544" v="0"/>
          <ac:spMkLst>
            <pc:docMk/>
            <pc:sldMk cId="2258768767" sldId="317"/>
            <ac:spMk id="20" creationId="{19CBEF62-FEC0-4A89-A424-C934C0635880}"/>
          </ac:spMkLst>
        </pc:spChg>
      </pc:sldChg>
      <pc:sldChg chg="modSp mod modClrScheme chgLayout">
        <pc:chgData name="" userId="" providerId="" clId="Web-{7B37FA41-546D-4126-8A18-C75D04980DBD}" dt="2020-03-11T00:32:13.544" v="0"/>
        <pc:sldMkLst>
          <pc:docMk/>
          <pc:sldMk cId="3614167367" sldId="318"/>
        </pc:sldMkLst>
        <pc:spChg chg="mod ord">
          <ac:chgData name="" userId="" providerId="" clId="Web-{7B37FA41-546D-4126-8A18-C75D04980DBD}" dt="2020-03-11T00:32:13.544" v="0"/>
          <ac:spMkLst>
            <pc:docMk/>
            <pc:sldMk cId="3614167367" sldId="318"/>
            <ac:spMk id="20" creationId="{19CBEF62-FEC0-4A89-A424-C934C0635880}"/>
          </ac:spMkLst>
        </pc:spChg>
      </pc:sldChg>
      <pc:sldChg chg="modSp mod modClrScheme chgLayout">
        <pc:chgData name="" userId="" providerId="" clId="Web-{7B37FA41-546D-4126-8A18-C75D04980DBD}" dt="2020-03-11T00:32:13.544" v="0"/>
        <pc:sldMkLst>
          <pc:docMk/>
          <pc:sldMk cId="4124394135" sldId="319"/>
        </pc:sldMkLst>
        <pc:spChg chg="mod ord">
          <ac:chgData name="" userId="" providerId="" clId="Web-{7B37FA41-546D-4126-8A18-C75D04980DBD}" dt="2020-03-11T00:32:13.544" v="0"/>
          <ac:spMkLst>
            <pc:docMk/>
            <pc:sldMk cId="4124394135" sldId="319"/>
            <ac:spMk id="20" creationId="{19CBEF62-FEC0-4A89-A424-C934C0635880}"/>
          </ac:spMkLst>
        </pc:spChg>
      </pc:sldChg>
      <pc:sldChg chg="modSp mod modClrScheme chgLayout">
        <pc:chgData name="" userId="" providerId="" clId="Web-{7B37FA41-546D-4126-8A18-C75D04980DBD}" dt="2020-03-11T00:32:43.013" v="1"/>
        <pc:sldMkLst>
          <pc:docMk/>
          <pc:sldMk cId="3524241706" sldId="321"/>
        </pc:sldMkLst>
        <pc:spChg chg="mod ord">
          <ac:chgData name="" userId="" providerId="" clId="Web-{7B37FA41-546D-4126-8A18-C75D04980DBD}" dt="2020-03-11T00:32:43.013" v="1"/>
          <ac:spMkLst>
            <pc:docMk/>
            <pc:sldMk cId="3524241706" sldId="321"/>
            <ac:spMk id="2" creationId="{00000000-0000-0000-0000-000000000000}"/>
          </ac:spMkLst>
        </pc:spChg>
        <pc:spChg chg="mod ord">
          <ac:chgData name="" userId="" providerId="" clId="Web-{7B37FA41-546D-4126-8A18-C75D04980DBD}" dt="2020-03-11T00:32:13.544" v="0"/>
          <ac:spMkLst>
            <pc:docMk/>
            <pc:sldMk cId="3524241706" sldId="321"/>
            <ac:spMk id="3" creationId="{00000000-0000-0000-0000-000000000000}"/>
          </ac:spMkLst>
        </pc:spChg>
        <pc:spChg chg="mod ord">
          <ac:chgData name="" userId="" providerId="" clId="Web-{7B37FA41-546D-4126-8A18-C75D04980DBD}" dt="2020-03-11T00:32:13.544" v="0"/>
          <ac:spMkLst>
            <pc:docMk/>
            <pc:sldMk cId="3524241706" sldId="321"/>
            <ac:spMk id="4" creationId="{00000000-0000-0000-0000-000000000000}"/>
          </ac:spMkLst>
        </pc:spChg>
      </pc:sldChg>
      <pc:sldChg chg="modSp mod modClrScheme chgLayout">
        <pc:chgData name="" userId="" providerId="" clId="Web-{7B37FA41-546D-4126-8A18-C75D04980DBD}" dt="2020-03-11T00:32:13.544" v="0"/>
        <pc:sldMkLst>
          <pc:docMk/>
          <pc:sldMk cId="2034528602" sldId="322"/>
        </pc:sldMkLst>
        <pc:spChg chg="mod ord">
          <ac:chgData name="" userId="" providerId="" clId="Web-{7B37FA41-546D-4126-8A18-C75D04980DBD}" dt="2020-03-11T00:32:13.544" v="0"/>
          <ac:spMkLst>
            <pc:docMk/>
            <pc:sldMk cId="2034528602" sldId="322"/>
            <ac:spMk id="24" creationId="{00000000-0000-0000-0000-000000000000}"/>
          </ac:spMkLst>
        </pc:spChg>
        <pc:spChg chg="mod ord">
          <ac:chgData name="" userId="" providerId="" clId="Web-{7B37FA41-546D-4126-8A18-C75D04980DBD}" dt="2020-03-11T00:32:13.544" v="0"/>
          <ac:spMkLst>
            <pc:docMk/>
            <pc:sldMk cId="2034528602" sldId="322"/>
            <ac:spMk id="52" creationId="{00000000-0000-0000-0000-000000000000}"/>
          </ac:spMkLst>
        </pc:spChg>
        <pc:spChg chg="mod ord">
          <ac:chgData name="" userId="" providerId="" clId="Web-{7B37FA41-546D-4126-8A18-C75D04980DBD}" dt="2020-03-11T00:32:13.544" v="0"/>
          <ac:spMkLst>
            <pc:docMk/>
            <pc:sldMk cId="2034528602" sldId="322"/>
            <ac:spMk id="5123" creationId="{00000000-0000-0000-0000-000000000000}"/>
          </ac:spMkLst>
        </pc:spChg>
      </pc:sldChg>
      <pc:sldChg chg="modSp mod modClrScheme chgLayout">
        <pc:chgData name="" userId="" providerId="" clId="Web-{7B37FA41-546D-4126-8A18-C75D04980DBD}" dt="2020-03-11T00:32:13.544" v="0"/>
        <pc:sldMkLst>
          <pc:docMk/>
          <pc:sldMk cId="2153885461" sldId="323"/>
        </pc:sldMkLst>
        <pc:spChg chg="mod ord">
          <ac:chgData name="" userId="" providerId="" clId="Web-{7B37FA41-546D-4126-8A18-C75D04980DBD}" dt="2020-03-11T00:32:13.544" v="0"/>
          <ac:spMkLst>
            <pc:docMk/>
            <pc:sldMk cId="2153885461" sldId="323"/>
            <ac:spMk id="2" creationId="{DFBD2B1E-C985-44AB-90FE-6CAFAC26A8D3}"/>
          </ac:spMkLst>
        </pc:spChg>
        <pc:spChg chg="mod ord">
          <ac:chgData name="" userId="" providerId="" clId="Web-{7B37FA41-546D-4126-8A18-C75D04980DBD}" dt="2020-03-11T00:32:13.544" v="0"/>
          <ac:spMkLst>
            <pc:docMk/>
            <pc:sldMk cId="2153885461" sldId="323"/>
            <ac:spMk id="3" creationId="{C4E5240E-E018-403A-AC5B-2F71A0E5A51E}"/>
          </ac:spMkLst>
        </pc:spChg>
        <pc:spChg chg="mod ord">
          <ac:chgData name="" userId="" providerId="" clId="Web-{7B37FA41-546D-4126-8A18-C75D04980DBD}" dt="2020-03-11T00:32:13.544" v="0"/>
          <ac:spMkLst>
            <pc:docMk/>
            <pc:sldMk cId="2153885461" sldId="323"/>
            <ac:spMk id="6" creationId="{C4E5240E-E018-403A-AC5B-2F71A0E5A51E}"/>
          </ac:spMkLst>
        </pc:spChg>
      </pc:sldChg>
      <pc:sldChg chg="modSp mod modClrScheme chgLayout">
        <pc:chgData name="" userId="" providerId="" clId="Web-{7B37FA41-546D-4126-8A18-C75D04980DBD}" dt="2020-03-11T00:32:13.544" v="0"/>
        <pc:sldMkLst>
          <pc:docMk/>
          <pc:sldMk cId="2212830171" sldId="324"/>
        </pc:sldMkLst>
        <pc:spChg chg="mod ord">
          <ac:chgData name="" userId="" providerId="" clId="Web-{7B37FA41-546D-4126-8A18-C75D04980DBD}" dt="2020-03-11T00:32:13.544" v="0"/>
          <ac:spMkLst>
            <pc:docMk/>
            <pc:sldMk cId="2212830171" sldId="324"/>
            <ac:spMk id="2" creationId="{DFBD2B1E-C985-44AB-90FE-6CAFAC26A8D3}"/>
          </ac:spMkLst>
        </pc:spChg>
        <pc:spChg chg="mod ord">
          <ac:chgData name="" userId="" providerId="" clId="Web-{7B37FA41-546D-4126-8A18-C75D04980DBD}" dt="2020-03-11T00:32:13.544" v="0"/>
          <ac:spMkLst>
            <pc:docMk/>
            <pc:sldMk cId="2212830171" sldId="324"/>
            <ac:spMk id="7" creationId="{C4E5240E-E018-403A-AC5B-2F71A0E5A51E}"/>
          </ac:spMkLst>
        </pc:spChg>
      </pc:sldChg>
      <pc:sldChg chg="modSp mod modClrScheme chgLayout">
        <pc:chgData name="" userId="" providerId="" clId="Web-{7B37FA41-546D-4126-8A18-C75D04980DBD}" dt="2020-03-11T00:32:13.544" v="0"/>
        <pc:sldMkLst>
          <pc:docMk/>
          <pc:sldMk cId="4153350638" sldId="325"/>
        </pc:sldMkLst>
        <pc:spChg chg="mod ord">
          <ac:chgData name="" userId="" providerId="" clId="Web-{7B37FA41-546D-4126-8A18-C75D04980DBD}" dt="2020-03-11T00:32:13.544" v="0"/>
          <ac:spMkLst>
            <pc:docMk/>
            <pc:sldMk cId="4153350638" sldId="325"/>
            <ac:spMk id="2" creationId="{DFBD2B1E-C985-44AB-90FE-6CAFAC26A8D3}"/>
          </ac:spMkLst>
        </pc:spChg>
        <pc:spChg chg="mod ord">
          <ac:chgData name="" userId="" providerId="" clId="Web-{7B37FA41-546D-4126-8A18-C75D04980DBD}" dt="2020-03-11T00:32:13.544" v="0"/>
          <ac:spMkLst>
            <pc:docMk/>
            <pc:sldMk cId="4153350638" sldId="325"/>
            <ac:spMk id="3" creationId="{C4E5240E-E018-403A-AC5B-2F71A0E5A51E}"/>
          </ac:spMkLst>
        </pc:spChg>
      </pc:sldChg>
      <pc:sldChg chg="modSp mod modClrScheme chgLayout">
        <pc:chgData name="" userId="" providerId="" clId="Web-{7B37FA41-546D-4126-8A18-C75D04980DBD}" dt="2020-03-11T00:32:13.544" v="0"/>
        <pc:sldMkLst>
          <pc:docMk/>
          <pc:sldMk cId="3648220495" sldId="326"/>
        </pc:sldMkLst>
        <pc:spChg chg="mod ord">
          <ac:chgData name="" userId="" providerId="" clId="Web-{7B37FA41-546D-4126-8A18-C75D04980DBD}" dt="2020-03-11T00:32:13.544" v="0"/>
          <ac:spMkLst>
            <pc:docMk/>
            <pc:sldMk cId="3648220495" sldId="326"/>
            <ac:spMk id="2" creationId="{00000000-0000-0000-0000-000000000000}"/>
          </ac:spMkLst>
        </pc:spChg>
        <pc:spChg chg="mod ord">
          <ac:chgData name="" userId="" providerId="" clId="Web-{7B37FA41-546D-4126-8A18-C75D04980DBD}" dt="2020-03-11T00:32:13.544" v="0"/>
          <ac:spMkLst>
            <pc:docMk/>
            <pc:sldMk cId="3648220495" sldId="326"/>
            <ac:spMk id="3" creationId="{00000000-0000-0000-0000-000000000000}"/>
          </ac:spMkLst>
        </pc:spChg>
        <pc:spChg chg="mod ord">
          <ac:chgData name="" userId="" providerId="" clId="Web-{7B37FA41-546D-4126-8A18-C75D04980DBD}" dt="2020-03-11T00:32:13.544" v="0"/>
          <ac:spMkLst>
            <pc:docMk/>
            <pc:sldMk cId="3648220495" sldId="326"/>
            <ac:spMk id="4" creationId="{00000000-0000-0000-0000-000000000000}"/>
          </ac:spMkLst>
        </pc:spChg>
      </pc:sldChg>
      <pc:sldChg chg="modSp mod modClrScheme chgLayout">
        <pc:chgData name="" userId="" providerId="" clId="Web-{7B37FA41-546D-4126-8A18-C75D04980DBD}" dt="2020-03-11T00:32:13.544" v="0"/>
        <pc:sldMkLst>
          <pc:docMk/>
          <pc:sldMk cId="3061955841" sldId="327"/>
        </pc:sldMkLst>
        <pc:spChg chg="mod ord">
          <ac:chgData name="" userId="" providerId="" clId="Web-{7B37FA41-546D-4126-8A18-C75D04980DBD}" dt="2020-03-11T00:32:13.544" v="0"/>
          <ac:spMkLst>
            <pc:docMk/>
            <pc:sldMk cId="3061955841" sldId="327"/>
            <ac:spMk id="2" creationId="{00000000-0000-0000-0000-000000000000}"/>
          </ac:spMkLst>
        </pc:spChg>
        <pc:spChg chg="mod ord">
          <ac:chgData name="" userId="" providerId="" clId="Web-{7B37FA41-546D-4126-8A18-C75D04980DBD}" dt="2020-03-11T00:32:13.544" v="0"/>
          <ac:spMkLst>
            <pc:docMk/>
            <pc:sldMk cId="3061955841" sldId="327"/>
            <ac:spMk id="3" creationId="{00000000-0000-0000-0000-000000000000}"/>
          </ac:spMkLst>
        </pc:spChg>
        <pc:spChg chg="mod ord">
          <ac:chgData name="" userId="" providerId="" clId="Web-{7B37FA41-546D-4126-8A18-C75D04980DBD}" dt="2020-03-11T00:32:13.544" v="0"/>
          <ac:spMkLst>
            <pc:docMk/>
            <pc:sldMk cId="3061955841" sldId="327"/>
            <ac:spMk id="4" creationId="{00000000-0000-0000-0000-000000000000}"/>
          </ac:spMkLst>
        </pc:spChg>
      </pc:sldChg>
      <pc:sldChg chg="modSp mod modClrScheme chgLayout">
        <pc:chgData name="" userId="" providerId="" clId="Web-{7B37FA41-546D-4126-8A18-C75D04980DBD}" dt="2020-03-11T00:32:13.544" v="0"/>
        <pc:sldMkLst>
          <pc:docMk/>
          <pc:sldMk cId="508586164" sldId="328"/>
        </pc:sldMkLst>
        <pc:spChg chg="mod ord">
          <ac:chgData name="" userId="" providerId="" clId="Web-{7B37FA41-546D-4126-8A18-C75D04980DBD}" dt="2020-03-11T00:32:13.544" v="0"/>
          <ac:spMkLst>
            <pc:docMk/>
            <pc:sldMk cId="508586164" sldId="328"/>
            <ac:spMk id="2" creationId="{DFBD2B1E-C985-44AB-90FE-6CAFAC26A8D3}"/>
          </ac:spMkLst>
        </pc:spChg>
        <pc:spChg chg="mod ord">
          <ac:chgData name="" userId="" providerId="" clId="Web-{7B37FA41-546D-4126-8A18-C75D04980DBD}" dt="2020-03-11T00:32:13.544" v="0"/>
          <ac:spMkLst>
            <pc:docMk/>
            <pc:sldMk cId="508586164" sldId="328"/>
            <ac:spMk id="3" creationId="{C4E5240E-E018-403A-AC5B-2F71A0E5A51E}"/>
          </ac:spMkLst>
        </pc:spChg>
      </pc:sldChg>
      <pc:sldChg chg="modSp mod modClrScheme chgLayout">
        <pc:chgData name="" userId="" providerId="" clId="Web-{7B37FA41-546D-4126-8A18-C75D04980DBD}" dt="2020-03-11T00:32:13.544" v="0"/>
        <pc:sldMkLst>
          <pc:docMk/>
          <pc:sldMk cId="3328209161" sldId="330"/>
        </pc:sldMkLst>
        <pc:spChg chg="mod ord">
          <ac:chgData name="" userId="" providerId="" clId="Web-{7B37FA41-546D-4126-8A18-C75D04980DBD}" dt="2020-03-11T00:32:13.544" v="0"/>
          <ac:spMkLst>
            <pc:docMk/>
            <pc:sldMk cId="3328209161" sldId="330"/>
            <ac:spMk id="2" creationId="{DFBD2B1E-C985-44AB-90FE-6CAFAC26A8D3}"/>
          </ac:spMkLst>
        </pc:spChg>
        <pc:spChg chg="mod ord">
          <ac:chgData name="" userId="" providerId="" clId="Web-{7B37FA41-546D-4126-8A18-C75D04980DBD}" dt="2020-03-11T00:32:13.544" v="0"/>
          <ac:spMkLst>
            <pc:docMk/>
            <pc:sldMk cId="3328209161" sldId="330"/>
            <ac:spMk id="3" creationId="{C4E5240E-E018-403A-AC5B-2F71A0E5A51E}"/>
          </ac:spMkLst>
        </pc:spChg>
      </pc:sldChg>
      <pc:sldChg chg="modSp mod modClrScheme chgLayout">
        <pc:chgData name="" userId="" providerId="" clId="Web-{7B37FA41-546D-4126-8A18-C75D04980DBD}" dt="2020-03-11T00:32:13.544" v="0"/>
        <pc:sldMkLst>
          <pc:docMk/>
          <pc:sldMk cId="1165437390" sldId="331"/>
        </pc:sldMkLst>
        <pc:spChg chg="mod ord">
          <ac:chgData name="" userId="" providerId="" clId="Web-{7B37FA41-546D-4126-8A18-C75D04980DBD}" dt="2020-03-11T00:32:13.544" v="0"/>
          <ac:spMkLst>
            <pc:docMk/>
            <pc:sldMk cId="1165437390" sldId="331"/>
            <ac:spMk id="2" creationId="{DFBD2B1E-C985-44AB-90FE-6CAFAC26A8D3}"/>
          </ac:spMkLst>
        </pc:spChg>
        <pc:spChg chg="mod ord">
          <ac:chgData name="" userId="" providerId="" clId="Web-{7B37FA41-546D-4126-8A18-C75D04980DBD}" dt="2020-03-11T00:32:13.544" v="0"/>
          <ac:spMkLst>
            <pc:docMk/>
            <pc:sldMk cId="1165437390" sldId="331"/>
            <ac:spMk id="3" creationId="{C4E5240E-E018-403A-AC5B-2F71A0E5A51E}"/>
          </ac:spMkLst>
        </pc:spChg>
      </pc:sldChg>
      <pc:sldChg chg="modSp mod modClrScheme chgLayout">
        <pc:chgData name="" userId="" providerId="" clId="Web-{7B37FA41-546D-4126-8A18-C75D04980DBD}" dt="2020-03-11T00:32:13.544" v="0"/>
        <pc:sldMkLst>
          <pc:docMk/>
          <pc:sldMk cId="3830109295" sldId="332"/>
        </pc:sldMkLst>
        <pc:spChg chg="mod ord">
          <ac:chgData name="" userId="" providerId="" clId="Web-{7B37FA41-546D-4126-8A18-C75D04980DBD}" dt="2020-03-11T00:32:13.544" v="0"/>
          <ac:spMkLst>
            <pc:docMk/>
            <pc:sldMk cId="3830109295" sldId="332"/>
            <ac:spMk id="2" creationId="{DFBD2B1E-C985-44AB-90FE-6CAFAC26A8D3}"/>
          </ac:spMkLst>
        </pc:spChg>
        <pc:spChg chg="mod ord">
          <ac:chgData name="" userId="" providerId="" clId="Web-{7B37FA41-546D-4126-8A18-C75D04980DBD}" dt="2020-03-11T00:32:13.544" v="0"/>
          <ac:spMkLst>
            <pc:docMk/>
            <pc:sldMk cId="3830109295" sldId="332"/>
            <ac:spMk id="3" creationId="{C4E5240E-E018-403A-AC5B-2F71A0E5A51E}"/>
          </ac:spMkLst>
        </pc:spChg>
      </pc:sldChg>
      <pc:sldChg chg="modSp mod modClrScheme chgLayout">
        <pc:chgData name="" userId="" providerId="" clId="Web-{7B37FA41-546D-4126-8A18-C75D04980DBD}" dt="2020-03-11T00:32:13.544" v="0"/>
        <pc:sldMkLst>
          <pc:docMk/>
          <pc:sldMk cId="3686819176" sldId="333"/>
        </pc:sldMkLst>
        <pc:spChg chg="mod ord">
          <ac:chgData name="" userId="" providerId="" clId="Web-{7B37FA41-546D-4126-8A18-C75D04980DBD}" dt="2020-03-11T00:32:13.544" v="0"/>
          <ac:spMkLst>
            <pc:docMk/>
            <pc:sldMk cId="3686819176" sldId="333"/>
            <ac:spMk id="3" creationId="{41E86E5C-5EB4-46F5-8DD1-4E0835557417}"/>
          </ac:spMkLst>
        </pc:spChg>
      </pc:sldChg>
      <pc:sldMasterChg chg="del delSldLayout">
        <pc:chgData name="" userId="" providerId="" clId="Web-{7B37FA41-546D-4126-8A18-C75D04980DBD}" dt="2020-03-11T00:32:13.544" v="0"/>
        <pc:sldMasterMkLst>
          <pc:docMk/>
          <pc:sldMasterMk cId="2024236017" sldId="2147483660"/>
        </pc:sldMasterMkLst>
        <pc:sldLayoutChg chg="del">
          <pc:chgData name="" userId="" providerId="" clId="Web-{7B37FA41-546D-4126-8A18-C75D04980DBD}" dt="2020-03-11T00:32:13.544" v="0"/>
          <pc:sldLayoutMkLst>
            <pc:docMk/>
            <pc:sldMasterMk cId="2024236017" sldId="2147483660"/>
            <pc:sldLayoutMk cId="1260708042" sldId="2147483661"/>
          </pc:sldLayoutMkLst>
        </pc:sldLayoutChg>
        <pc:sldLayoutChg chg="del">
          <pc:chgData name="" userId="" providerId="" clId="Web-{7B37FA41-546D-4126-8A18-C75D04980DBD}" dt="2020-03-11T00:32:13.544" v="0"/>
          <pc:sldLayoutMkLst>
            <pc:docMk/>
            <pc:sldMasterMk cId="2024236017" sldId="2147483660"/>
            <pc:sldLayoutMk cId="1909443195" sldId="2147483662"/>
          </pc:sldLayoutMkLst>
        </pc:sldLayoutChg>
        <pc:sldLayoutChg chg="del">
          <pc:chgData name="" userId="" providerId="" clId="Web-{7B37FA41-546D-4126-8A18-C75D04980DBD}" dt="2020-03-11T00:32:13.544" v="0"/>
          <pc:sldLayoutMkLst>
            <pc:docMk/>
            <pc:sldMasterMk cId="2024236017" sldId="2147483660"/>
            <pc:sldLayoutMk cId="439547241" sldId="2147483663"/>
          </pc:sldLayoutMkLst>
        </pc:sldLayoutChg>
        <pc:sldLayoutChg chg="del">
          <pc:chgData name="" userId="" providerId="" clId="Web-{7B37FA41-546D-4126-8A18-C75D04980DBD}" dt="2020-03-11T00:32:13.544" v="0"/>
          <pc:sldLayoutMkLst>
            <pc:docMk/>
            <pc:sldMasterMk cId="2024236017" sldId="2147483660"/>
            <pc:sldLayoutMk cId="3163102739" sldId="2147483664"/>
          </pc:sldLayoutMkLst>
        </pc:sldLayoutChg>
        <pc:sldLayoutChg chg="del">
          <pc:chgData name="" userId="" providerId="" clId="Web-{7B37FA41-546D-4126-8A18-C75D04980DBD}" dt="2020-03-11T00:32:13.544" v="0"/>
          <pc:sldLayoutMkLst>
            <pc:docMk/>
            <pc:sldMasterMk cId="2024236017" sldId="2147483660"/>
            <pc:sldLayoutMk cId="2303084545" sldId="2147483665"/>
          </pc:sldLayoutMkLst>
        </pc:sldLayoutChg>
        <pc:sldLayoutChg chg="del">
          <pc:chgData name="" userId="" providerId="" clId="Web-{7B37FA41-546D-4126-8A18-C75D04980DBD}" dt="2020-03-11T00:32:13.544" v="0"/>
          <pc:sldLayoutMkLst>
            <pc:docMk/>
            <pc:sldMasterMk cId="2024236017" sldId="2147483660"/>
            <pc:sldLayoutMk cId="1649062958" sldId="2147483666"/>
          </pc:sldLayoutMkLst>
        </pc:sldLayoutChg>
        <pc:sldLayoutChg chg="del">
          <pc:chgData name="" userId="" providerId="" clId="Web-{7B37FA41-546D-4126-8A18-C75D04980DBD}" dt="2020-03-11T00:32:13.544" v="0"/>
          <pc:sldLayoutMkLst>
            <pc:docMk/>
            <pc:sldMasterMk cId="2024236017" sldId="2147483660"/>
            <pc:sldLayoutMk cId="3789147006" sldId="2147483667"/>
          </pc:sldLayoutMkLst>
        </pc:sldLayoutChg>
        <pc:sldLayoutChg chg="del">
          <pc:chgData name="" userId="" providerId="" clId="Web-{7B37FA41-546D-4126-8A18-C75D04980DBD}" dt="2020-03-11T00:32:13.544" v="0"/>
          <pc:sldLayoutMkLst>
            <pc:docMk/>
            <pc:sldMasterMk cId="2024236017" sldId="2147483660"/>
            <pc:sldLayoutMk cId="1333174187" sldId="2147483668"/>
          </pc:sldLayoutMkLst>
        </pc:sldLayoutChg>
        <pc:sldLayoutChg chg="del">
          <pc:chgData name="" userId="" providerId="" clId="Web-{7B37FA41-546D-4126-8A18-C75D04980DBD}" dt="2020-03-11T00:32:13.544" v="0"/>
          <pc:sldLayoutMkLst>
            <pc:docMk/>
            <pc:sldMasterMk cId="2024236017" sldId="2147483660"/>
            <pc:sldLayoutMk cId="3277605028" sldId="2147483669"/>
          </pc:sldLayoutMkLst>
        </pc:sldLayoutChg>
        <pc:sldLayoutChg chg="del">
          <pc:chgData name="" userId="" providerId="" clId="Web-{7B37FA41-546D-4126-8A18-C75D04980DBD}" dt="2020-03-11T00:32:13.544" v="0"/>
          <pc:sldLayoutMkLst>
            <pc:docMk/>
            <pc:sldMasterMk cId="2024236017" sldId="2147483660"/>
            <pc:sldLayoutMk cId="2871805112" sldId="2147483670"/>
          </pc:sldLayoutMkLst>
        </pc:sldLayoutChg>
        <pc:sldLayoutChg chg="del">
          <pc:chgData name="" userId="" providerId="" clId="Web-{7B37FA41-546D-4126-8A18-C75D04980DBD}" dt="2020-03-11T00:32:13.544" v="0"/>
          <pc:sldLayoutMkLst>
            <pc:docMk/>
            <pc:sldMasterMk cId="2024236017" sldId="2147483660"/>
            <pc:sldLayoutMk cId="3577762714" sldId="2147483671"/>
          </pc:sldLayoutMkLst>
        </pc:sldLayoutChg>
      </pc:sldMasterChg>
      <pc:sldMasterChg chg="del delSldLayout">
        <pc:chgData name="" userId="" providerId="" clId="Web-{7B37FA41-546D-4126-8A18-C75D04980DBD}" dt="2020-03-11T00:32:13.544" v="0"/>
        <pc:sldMasterMkLst>
          <pc:docMk/>
          <pc:sldMasterMk cId="3373413098" sldId="2147483672"/>
        </pc:sldMasterMkLst>
        <pc:sldLayoutChg chg="del">
          <pc:chgData name="" userId="" providerId="" clId="Web-{7B37FA41-546D-4126-8A18-C75D04980DBD}" dt="2020-03-11T00:32:13.544" v="0"/>
          <pc:sldLayoutMkLst>
            <pc:docMk/>
            <pc:sldMasterMk cId="3373413098" sldId="2147483672"/>
            <pc:sldLayoutMk cId="223748996" sldId="2147483673"/>
          </pc:sldLayoutMkLst>
        </pc:sldLayoutChg>
        <pc:sldLayoutChg chg="del">
          <pc:chgData name="" userId="" providerId="" clId="Web-{7B37FA41-546D-4126-8A18-C75D04980DBD}" dt="2020-03-11T00:32:13.544" v="0"/>
          <pc:sldLayoutMkLst>
            <pc:docMk/>
            <pc:sldMasterMk cId="3373413098" sldId="2147483672"/>
            <pc:sldLayoutMk cId="3517370377" sldId="2147483674"/>
          </pc:sldLayoutMkLst>
        </pc:sldLayoutChg>
        <pc:sldLayoutChg chg="del">
          <pc:chgData name="" userId="" providerId="" clId="Web-{7B37FA41-546D-4126-8A18-C75D04980DBD}" dt="2020-03-11T00:32:13.544" v="0"/>
          <pc:sldLayoutMkLst>
            <pc:docMk/>
            <pc:sldMasterMk cId="3373413098" sldId="2147483672"/>
            <pc:sldLayoutMk cId="3867857844" sldId="2147483675"/>
          </pc:sldLayoutMkLst>
        </pc:sldLayoutChg>
        <pc:sldLayoutChg chg="del">
          <pc:chgData name="" userId="" providerId="" clId="Web-{7B37FA41-546D-4126-8A18-C75D04980DBD}" dt="2020-03-11T00:32:13.544" v="0"/>
          <pc:sldLayoutMkLst>
            <pc:docMk/>
            <pc:sldMasterMk cId="3373413098" sldId="2147483672"/>
            <pc:sldLayoutMk cId="1948573914" sldId="2147483676"/>
          </pc:sldLayoutMkLst>
        </pc:sldLayoutChg>
        <pc:sldLayoutChg chg="del">
          <pc:chgData name="" userId="" providerId="" clId="Web-{7B37FA41-546D-4126-8A18-C75D04980DBD}" dt="2020-03-11T00:32:13.544" v="0"/>
          <pc:sldLayoutMkLst>
            <pc:docMk/>
            <pc:sldMasterMk cId="3373413098" sldId="2147483672"/>
            <pc:sldLayoutMk cId="4071896281" sldId="2147483677"/>
          </pc:sldLayoutMkLst>
        </pc:sldLayoutChg>
        <pc:sldLayoutChg chg="del">
          <pc:chgData name="" userId="" providerId="" clId="Web-{7B37FA41-546D-4126-8A18-C75D04980DBD}" dt="2020-03-11T00:32:13.544" v="0"/>
          <pc:sldLayoutMkLst>
            <pc:docMk/>
            <pc:sldMasterMk cId="3373413098" sldId="2147483672"/>
            <pc:sldLayoutMk cId="1228028680" sldId="2147483678"/>
          </pc:sldLayoutMkLst>
        </pc:sldLayoutChg>
        <pc:sldLayoutChg chg="del">
          <pc:chgData name="" userId="" providerId="" clId="Web-{7B37FA41-546D-4126-8A18-C75D04980DBD}" dt="2020-03-11T00:32:13.544" v="0"/>
          <pc:sldLayoutMkLst>
            <pc:docMk/>
            <pc:sldMasterMk cId="3373413098" sldId="2147483672"/>
            <pc:sldLayoutMk cId="2760572266" sldId="2147483679"/>
          </pc:sldLayoutMkLst>
        </pc:sldLayoutChg>
        <pc:sldLayoutChg chg="del">
          <pc:chgData name="" userId="" providerId="" clId="Web-{7B37FA41-546D-4126-8A18-C75D04980DBD}" dt="2020-03-11T00:32:13.544" v="0"/>
          <pc:sldLayoutMkLst>
            <pc:docMk/>
            <pc:sldMasterMk cId="3373413098" sldId="2147483672"/>
            <pc:sldLayoutMk cId="2487677080" sldId="2147483680"/>
          </pc:sldLayoutMkLst>
        </pc:sldLayoutChg>
        <pc:sldLayoutChg chg="del">
          <pc:chgData name="" userId="" providerId="" clId="Web-{7B37FA41-546D-4126-8A18-C75D04980DBD}" dt="2020-03-11T00:32:13.544" v="0"/>
          <pc:sldLayoutMkLst>
            <pc:docMk/>
            <pc:sldMasterMk cId="3373413098" sldId="2147483672"/>
            <pc:sldLayoutMk cId="196296950" sldId="2147483681"/>
          </pc:sldLayoutMkLst>
        </pc:sldLayoutChg>
        <pc:sldLayoutChg chg="del">
          <pc:chgData name="" userId="" providerId="" clId="Web-{7B37FA41-546D-4126-8A18-C75D04980DBD}" dt="2020-03-11T00:32:13.544" v="0"/>
          <pc:sldLayoutMkLst>
            <pc:docMk/>
            <pc:sldMasterMk cId="3373413098" sldId="2147483672"/>
            <pc:sldLayoutMk cId="2157382102" sldId="2147483682"/>
          </pc:sldLayoutMkLst>
        </pc:sldLayoutChg>
        <pc:sldLayoutChg chg="del">
          <pc:chgData name="" userId="" providerId="" clId="Web-{7B37FA41-546D-4126-8A18-C75D04980DBD}" dt="2020-03-11T00:32:13.544" v="0"/>
          <pc:sldLayoutMkLst>
            <pc:docMk/>
            <pc:sldMasterMk cId="3373413098" sldId="2147483672"/>
            <pc:sldLayoutMk cId="1045714334" sldId="2147483683"/>
          </pc:sldLayoutMkLst>
        </pc:sldLayoutChg>
      </pc:sldMasterChg>
      <pc:sldMasterChg chg="del delSldLayout">
        <pc:chgData name="" userId="" providerId="" clId="Web-{7B37FA41-546D-4126-8A18-C75D04980DBD}" dt="2020-03-11T00:32:13.544" v="0"/>
        <pc:sldMasterMkLst>
          <pc:docMk/>
          <pc:sldMasterMk cId="2957983720" sldId="2147483685"/>
        </pc:sldMasterMkLst>
        <pc:sldLayoutChg chg="del">
          <pc:chgData name="" userId="" providerId="" clId="Web-{7B37FA41-546D-4126-8A18-C75D04980DBD}" dt="2020-03-11T00:32:13.544" v="0"/>
          <pc:sldLayoutMkLst>
            <pc:docMk/>
            <pc:sldMasterMk cId="2957983720" sldId="2147483685"/>
            <pc:sldLayoutMk cId="1470100394" sldId="2147483686"/>
          </pc:sldLayoutMkLst>
        </pc:sldLayoutChg>
        <pc:sldLayoutChg chg="del">
          <pc:chgData name="" userId="" providerId="" clId="Web-{7B37FA41-546D-4126-8A18-C75D04980DBD}" dt="2020-03-11T00:32:13.544" v="0"/>
          <pc:sldLayoutMkLst>
            <pc:docMk/>
            <pc:sldMasterMk cId="2957983720" sldId="2147483685"/>
            <pc:sldLayoutMk cId="1292880636" sldId="2147483687"/>
          </pc:sldLayoutMkLst>
        </pc:sldLayoutChg>
        <pc:sldLayoutChg chg="del">
          <pc:chgData name="" userId="" providerId="" clId="Web-{7B37FA41-546D-4126-8A18-C75D04980DBD}" dt="2020-03-11T00:32:13.544" v="0"/>
          <pc:sldLayoutMkLst>
            <pc:docMk/>
            <pc:sldMasterMk cId="2957983720" sldId="2147483685"/>
            <pc:sldLayoutMk cId="2106089956" sldId="2147483688"/>
          </pc:sldLayoutMkLst>
        </pc:sldLayoutChg>
        <pc:sldLayoutChg chg="del">
          <pc:chgData name="" userId="" providerId="" clId="Web-{7B37FA41-546D-4126-8A18-C75D04980DBD}" dt="2020-03-11T00:32:13.544" v="0"/>
          <pc:sldLayoutMkLst>
            <pc:docMk/>
            <pc:sldMasterMk cId="2957983720" sldId="2147483685"/>
            <pc:sldLayoutMk cId="634051669" sldId="2147483689"/>
          </pc:sldLayoutMkLst>
        </pc:sldLayoutChg>
        <pc:sldLayoutChg chg="del">
          <pc:chgData name="" userId="" providerId="" clId="Web-{7B37FA41-546D-4126-8A18-C75D04980DBD}" dt="2020-03-11T00:32:13.544" v="0"/>
          <pc:sldLayoutMkLst>
            <pc:docMk/>
            <pc:sldMasterMk cId="2957983720" sldId="2147483685"/>
            <pc:sldLayoutMk cId="3958685049" sldId="2147483690"/>
          </pc:sldLayoutMkLst>
        </pc:sldLayoutChg>
        <pc:sldLayoutChg chg="del">
          <pc:chgData name="" userId="" providerId="" clId="Web-{7B37FA41-546D-4126-8A18-C75D04980DBD}" dt="2020-03-11T00:32:13.544" v="0"/>
          <pc:sldLayoutMkLst>
            <pc:docMk/>
            <pc:sldMasterMk cId="2957983720" sldId="2147483685"/>
            <pc:sldLayoutMk cId="2005406842" sldId="2147483691"/>
          </pc:sldLayoutMkLst>
        </pc:sldLayoutChg>
        <pc:sldLayoutChg chg="del">
          <pc:chgData name="" userId="" providerId="" clId="Web-{7B37FA41-546D-4126-8A18-C75D04980DBD}" dt="2020-03-11T00:32:13.544" v="0"/>
          <pc:sldLayoutMkLst>
            <pc:docMk/>
            <pc:sldMasterMk cId="2957983720" sldId="2147483685"/>
            <pc:sldLayoutMk cId="2829550685" sldId="2147483692"/>
          </pc:sldLayoutMkLst>
        </pc:sldLayoutChg>
        <pc:sldLayoutChg chg="del">
          <pc:chgData name="" userId="" providerId="" clId="Web-{7B37FA41-546D-4126-8A18-C75D04980DBD}" dt="2020-03-11T00:32:13.544" v="0"/>
          <pc:sldLayoutMkLst>
            <pc:docMk/>
            <pc:sldMasterMk cId="2957983720" sldId="2147483685"/>
            <pc:sldLayoutMk cId="4277374" sldId="2147483693"/>
          </pc:sldLayoutMkLst>
        </pc:sldLayoutChg>
      </pc:sldMasterChg>
      <pc:sldMasterChg chg="add addSldLayout modSldLayout">
        <pc:chgData name="" userId="" providerId="" clId="Web-{7B37FA41-546D-4126-8A18-C75D04980DBD}" dt="2020-03-11T00:32:13.544" v="0"/>
        <pc:sldMasterMkLst>
          <pc:docMk/>
          <pc:sldMasterMk cId="358333967" sldId="2147483694"/>
        </pc:sldMasterMkLst>
        <pc:sldLayoutChg chg="add mod replId">
          <pc:chgData name="" userId="" providerId="" clId="Web-{7B37FA41-546D-4126-8A18-C75D04980DBD}" dt="2020-03-11T00:32:13.544" v="0"/>
          <pc:sldLayoutMkLst>
            <pc:docMk/>
            <pc:sldMasterMk cId="358333967" sldId="2147483694"/>
            <pc:sldLayoutMk cId="977020217" sldId="2147483695"/>
          </pc:sldLayoutMkLst>
        </pc:sldLayoutChg>
        <pc:sldLayoutChg chg="add mod replId">
          <pc:chgData name="" userId="" providerId="" clId="Web-{7B37FA41-546D-4126-8A18-C75D04980DBD}" dt="2020-03-11T00:32:13.544" v="0"/>
          <pc:sldLayoutMkLst>
            <pc:docMk/>
            <pc:sldMasterMk cId="358333967" sldId="2147483694"/>
            <pc:sldLayoutMk cId="2704133888" sldId="2147483696"/>
          </pc:sldLayoutMkLst>
        </pc:sldLayoutChg>
        <pc:sldLayoutChg chg="add mod replId">
          <pc:chgData name="" userId="" providerId="" clId="Web-{7B37FA41-546D-4126-8A18-C75D04980DBD}" dt="2020-03-11T00:32:13.544" v="0"/>
          <pc:sldLayoutMkLst>
            <pc:docMk/>
            <pc:sldMasterMk cId="358333967" sldId="2147483694"/>
            <pc:sldLayoutMk cId="2258880729" sldId="2147483697"/>
          </pc:sldLayoutMkLst>
        </pc:sldLayoutChg>
        <pc:sldLayoutChg chg="add mod replId">
          <pc:chgData name="" userId="" providerId="" clId="Web-{7B37FA41-546D-4126-8A18-C75D04980DBD}" dt="2020-03-11T00:32:13.544" v="0"/>
          <pc:sldLayoutMkLst>
            <pc:docMk/>
            <pc:sldMasterMk cId="358333967" sldId="2147483694"/>
            <pc:sldLayoutMk cId="2626605074" sldId="2147483698"/>
          </pc:sldLayoutMkLst>
        </pc:sldLayoutChg>
        <pc:sldLayoutChg chg="add mod replId">
          <pc:chgData name="" userId="" providerId="" clId="Web-{7B37FA41-546D-4126-8A18-C75D04980DBD}" dt="2020-03-11T00:32:13.544" v="0"/>
          <pc:sldLayoutMkLst>
            <pc:docMk/>
            <pc:sldMasterMk cId="358333967" sldId="2147483694"/>
            <pc:sldLayoutMk cId="1522108063" sldId="2147483699"/>
          </pc:sldLayoutMkLst>
        </pc:sldLayoutChg>
        <pc:sldLayoutChg chg="add mod replId">
          <pc:chgData name="" userId="" providerId="" clId="Web-{7B37FA41-546D-4126-8A18-C75D04980DBD}" dt="2020-03-11T00:32:13.544" v="0"/>
          <pc:sldLayoutMkLst>
            <pc:docMk/>
            <pc:sldMasterMk cId="358333967" sldId="2147483694"/>
            <pc:sldLayoutMk cId="2555826656" sldId="2147483700"/>
          </pc:sldLayoutMkLst>
        </pc:sldLayoutChg>
        <pc:sldLayoutChg chg="add mod replId">
          <pc:chgData name="" userId="" providerId="" clId="Web-{7B37FA41-546D-4126-8A18-C75D04980DBD}" dt="2020-03-11T00:32:13.544" v="0"/>
          <pc:sldLayoutMkLst>
            <pc:docMk/>
            <pc:sldMasterMk cId="358333967" sldId="2147483694"/>
            <pc:sldLayoutMk cId="4268581662" sldId="2147483701"/>
          </pc:sldLayoutMkLst>
        </pc:sldLayoutChg>
        <pc:sldLayoutChg chg="add mod replId">
          <pc:chgData name="" userId="" providerId="" clId="Web-{7B37FA41-546D-4126-8A18-C75D04980DBD}" dt="2020-03-11T00:32:13.544" v="0"/>
          <pc:sldLayoutMkLst>
            <pc:docMk/>
            <pc:sldMasterMk cId="358333967" sldId="2147483694"/>
            <pc:sldLayoutMk cId="567100041" sldId="2147483702"/>
          </pc:sldLayoutMkLst>
        </pc:sldLayoutChg>
        <pc:sldLayoutChg chg="add mod replId">
          <pc:chgData name="" userId="" providerId="" clId="Web-{7B37FA41-546D-4126-8A18-C75D04980DBD}" dt="2020-03-11T00:32:13.544" v="0"/>
          <pc:sldLayoutMkLst>
            <pc:docMk/>
            <pc:sldMasterMk cId="358333967" sldId="2147483694"/>
            <pc:sldLayoutMk cId="3783490275" sldId="2147483703"/>
          </pc:sldLayoutMkLst>
        </pc:sldLayoutChg>
        <pc:sldLayoutChg chg="add mod replId">
          <pc:chgData name="" userId="" providerId="" clId="Web-{7B37FA41-546D-4126-8A18-C75D04980DBD}" dt="2020-03-11T00:32:13.544" v="0"/>
          <pc:sldLayoutMkLst>
            <pc:docMk/>
            <pc:sldMasterMk cId="358333967" sldId="2147483694"/>
            <pc:sldLayoutMk cId="2843463252" sldId="2147483704"/>
          </pc:sldLayoutMkLst>
        </pc:sldLayoutChg>
        <pc:sldLayoutChg chg="add mod replId">
          <pc:chgData name="" userId="" providerId="" clId="Web-{7B37FA41-546D-4126-8A18-C75D04980DBD}" dt="2020-03-11T00:32:13.544" v="0"/>
          <pc:sldLayoutMkLst>
            <pc:docMk/>
            <pc:sldMasterMk cId="358333967" sldId="2147483694"/>
            <pc:sldLayoutMk cId="1189188185" sldId="2147483705"/>
          </pc:sldLayoutMkLst>
        </pc:sldLayoutChg>
        <pc:sldLayoutChg chg="add mod replId">
          <pc:chgData name="" userId="" providerId="" clId="Web-{7B37FA41-546D-4126-8A18-C75D04980DBD}" dt="2020-03-11T00:32:13.544" v="0"/>
          <pc:sldLayoutMkLst>
            <pc:docMk/>
            <pc:sldMasterMk cId="358333967" sldId="2147483694"/>
            <pc:sldLayoutMk cId="1515533364" sldId="2147483706"/>
          </pc:sldLayoutMkLst>
        </pc:sldLayoutChg>
      </pc:sldMasterChg>
    </pc:docChg>
  </pc:docChgLst>
  <pc:docChgLst>
    <pc:chgData clId="Web-{5792D399-472C-4C68-B4F4-F789A803B57A}"/>
    <pc:docChg chg="modSld">
      <pc:chgData name="" userId="" providerId="" clId="Web-{5792D399-472C-4C68-B4F4-F789A803B57A}" dt="2020-03-12T05:37:03.144" v="6" actId="20577"/>
      <pc:docMkLst>
        <pc:docMk/>
      </pc:docMkLst>
      <pc:sldChg chg="modSp">
        <pc:chgData name="" userId="" providerId="" clId="Web-{5792D399-472C-4C68-B4F4-F789A803B57A}" dt="2020-03-12T05:37:01.894" v="4" actId="20577"/>
        <pc:sldMkLst>
          <pc:docMk/>
          <pc:sldMk cId="2153885461" sldId="323"/>
        </pc:sldMkLst>
        <pc:spChg chg="mod">
          <ac:chgData name="" userId="" providerId="" clId="Web-{5792D399-472C-4C68-B4F4-F789A803B57A}" dt="2020-03-12T05:37:01.894" v="4" actId="20577"/>
          <ac:spMkLst>
            <pc:docMk/>
            <pc:sldMk cId="2153885461" sldId="323"/>
            <ac:spMk id="3" creationId="{C4E5240E-E018-403A-AC5B-2F71A0E5A51E}"/>
          </ac:spMkLst>
        </pc:spChg>
      </pc:sldChg>
    </pc:docChg>
  </pc:docChgLst>
  <pc:docChgLst>
    <pc:chgData clId="Web-{4EA79E81-105B-4584-AA10-B7470A6AE084}"/>
    <pc:docChg chg="modSld addMainMaster delMainMaster">
      <pc:chgData name="" userId="" providerId="" clId="Web-{4EA79E81-105B-4584-AA10-B7470A6AE084}" dt="2020-03-12T05:18:06.589" v="3"/>
      <pc:docMkLst>
        <pc:docMk/>
      </pc:docMkLst>
      <pc:sldChg chg="modSp mod modClrScheme chgLayout">
        <pc:chgData name="" userId="" providerId="" clId="Web-{4EA79E81-105B-4584-AA10-B7470A6AE084}" dt="2020-03-12T05:17:57.260" v="1"/>
        <pc:sldMkLst>
          <pc:docMk/>
          <pc:sldMk cId="389851248" sldId="257"/>
        </pc:sldMkLst>
        <pc:spChg chg="mod ord">
          <ac:chgData name="" userId="" providerId="" clId="Web-{4EA79E81-105B-4584-AA10-B7470A6AE084}" dt="2020-03-12T05:17:57.260" v="1"/>
          <ac:spMkLst>
            <pc:docMk/>
            <pc:sldMk cId="389851248" sldId="257"/>
            <ac:spMk id="4" creationId="{5BD2B3DE-514D-4AEA-A113-9A4AE4510320}"/>
          </ac:spMkLst>
        </pc:spChg>
      </pc:sldChg>
      <pc:sldChg chg="modSp mod modClrScheme chgLayout">
        <pc:chgData name="" userId="" providerId="" clId="Web-{4EA79E81-105B-4584-AA10-B7470A6AE084}" dt="2020-03-12T05:17:57.260" v="1"/>
        <pc:sldMkLst>
          <pc:docMk/>
          <pc:sldMk cId="641631721" sldId="258"/>
        </pc:sldMkLst>
        <pc:spChg chg="mod ord">
          <ac:chgData name="" userId="" providerId="" clId="Web-{4EA79E81-105B-4584-AA10-B7470A6AE084}" dt="2020-03-12T05:17:57.260" v="1"/>
          <ac:spMkLst>
            <pc:docMk/>
            <pc:sldMk cId="641631721" sldId="258"/>
            <ac:spMk id="3" creationId="{16969E43-9EE5-451A-93CE-0471524CD075}"/>
          </ac:spMkLst>
        </pc:spChg>
      </pc:sldChg>
      <pc:sldChg chg="modSp mod modClrScheme chgLayout">
        <pc:chgData name="" userId="" providerId="" clId="Web-{4EA79E81-105B-4584-AA10-B7470A6AE084}" dt="2020-03-12T05:17:57.260" v="1"/>
        <pc:sldMkLst>
          <pc:docMk/>
          <pc:sldMk cId="2353629442" sldId="260"/>
        </pc:sldMkLst>
        <pc:spChg chg="mod ord">
          <ac:chgData name="" userId="" providerId="" clId="Web-{4EA79E81-105B-4584-AA10-B7470A6AE084}" dt="2020-03-12T05:17:57.260" v="1"/>
          <ac:spMkLst>
            <pc:docMk/>
            <pc:sldMk cId="2353629442" sldId="260"/>
            <ac:spMk id="3" creationId="{7207F70F-7F7E-4000-871A-E7E8EE789CC8}"/>
          </ac:spMkLst>
        </pc:spChg>
      </pc:sldChg>
      <pc:sldChg chg="modSp mod modClrScheme chgLayout">
        <pc:chgData name="" userId="" providerId="" clId="Web-{4EA79E81-105B-4584-AA10-B7470A6AE084}" dt="2020-03-12T05:17:57.260" v="1"/>
        <pc:sldMkLst>
          <pc:docMk/>
          <pc:sldMk cId="1166400169" sldId="261"/>
        </pc:sldMkLst>
        <pc:spChg chg="mod ord">
          <ac:chgData name="" userId="" providerId="" clId="Web-{4EA79E81-105B-4584-AA10-B7470A6AE084}" dt="2020-03-12T05:17:57.260" v="1"/>
          <ac:spMkLst>
            <pc:docMk/>
            <pc:sldMk cId="1166400169" sldId="261"/>
            <ac:spMk id="3" creationId="{41E86E5C-5EB4-46F5-8DD1-4E0835557417}"/>
          </ac:spMkLst>
        </pc:spChg>
      </pc:sldChg>
      <pc:sldChg chg="modSp mod modClrScheme chgLayout">
        <pc:chgData name="" userId="" providerId="" clId="Web-{4EA79E81-105B-4584-AA10-B7470A6AE084}" dt="2020-03-12T05:17:57.260" v="1"/>
        <pc:sldMkLst>
          <pc:docMk/>
          <pc:sldMk cId="979660014" sldId="266"/>
        </pc:sldMkLst>
        <pc:spChg chg="mod ord">
          <ac:chgData name="" userId="" providerId="" clId="Web-{4EA79E81-105B-4584-AA10-B7470A6AE084}" dt="2020-03-12T05:17:57.260" v="1"/>
          <ac:spMkLst>
            <pc:docMk/>
            <pc:sldMk cId="979660014" sldId="266"/>
            <ac:spMk id="20" creationId="{19CBEF62-FEC0-4A89-A424-C934C0635880}"/>
          </ac:spMkLst>
        </pc:spChg>
      </pc:sldChg>
      <pc:sldChg chg="modSp mod modClrScheme chgLayout">
        <pc:chgData name="" userId="" providerId="" clId="Web-{4EA79E81-105B-4584-AA10-B7470A6AE084}" dt="2020-03-12T05:17:57.260" v="1"/>
        <pc:sldMkLst>
          <pc:docMk/>
          <pc:sldMk cId="826553065" sldId="273"/>
        </pc:sldMkLst>
        <pc:spChg chg="mod ord">
          <ac:chgData name="" userId="" providerId="" clId="Web-{4EA79E81-105B-4584-AA10-B7470A6AE084}" dt="2020-03-12T05:17:57.260" v="1"/>
          <ac:spMkLst>
            <pc:docMk/>
            <pc:sldMk cId="826553065" sldId="273"/>
            <ac:spMk id="7" creationId="{4BCDA764-3C8F-45CE-A153-5C887FE1A90E}"/>
          </ac:spMkLst>
        </pc:spChg>
      </pc:sldChg>
      <pc:sldChg chg="modSp mod modClrScheme chgLayout">
        <pc:chgData name="" userId="" providerId="" clId="Web-{4EA79E81-105B-4584-AA10-B7470A6AE084}" dt="2020-03-12T05:17:57.260" v="1"/>
        <pc:sldMkLst>
          <pc:docMk/>
          <pc:sldMk cId="105564802" sldId="274"/>
        </pc:sldMkLst>
        <pc:spChg chg="mod ord">
          <ac:chgData name="" userId="" providerId="" clId="Web-{4EA79E81-105B-4584-AA10-B7470A6AE084}" dt="2020-03-12T05:17:57.260" v="1"/>
          <ac:spMkLst>
            <pc:docMk/>
            <pc:sldMk cId="105564802" sldId="274"/>
            <ac:spMk id="2" creationId="{2DFA1BB9-DB85-46DF-AFC7-E794FEB874AB}"/>
          </ac:spMkLst>
        </pc:spChg>
      </pc:sldChg>
      <pc:sldChg chg="modSp mod modClrScheme chgLayout">
        <pc:chgData name="" userId="" providerId="" clId="Web-{4EA79E81-105B-4584-AA10-B7470A6AE084}" dt="2020-03-12T05:17:57.260" v="1"/>
        <pc:sldMkLst>
          <pc:docMk/>
          <pc:sldMk cId="1184032520" sldId="275"/>
        </pc:sldMkLst>
        <pc:spChg chg="mod ord">
          <ac:chgData name="" userId="" providerId="" clId="Web-{4EA79E81-105B-4584-AA10-B7470A6AE084}" dt="2020-03-12T05:17:57.260" v="1"/>
          <ac:spMkLst>
            <pc:docMk/>
            <pc:sldMk cId="1184032520" sldId="275"/>
            <ac:spMk id="2" creationId="{93549FD8-02AE-4A3B-9839-EB35A242EDC1}"/>
          </ac:spMkLst>
        </pc:spChg>
      </pc:sldChg>
      <pc:sldChg chg="modSp mod modClrScheme chgLayout">
        <pc:chgData name="" userId="" providerId="" clId="Web-{4EA79E81-105B-4584-AA10-B7470A6AE084}" dt="2020-03-12T05:17:57.260" v="1"/>
        <pc:sldMkLst>
          <pc:docMk/>
          <pc:sldMk cId="1718270707" sldId="276"/>
        </pc:sldMkLst>
        <pc:spChg chg="mod ord">
          <ac:chgData name="" userId="" providerId="" clId="Web-{4EA79E81-105B-4584-AA10-B7470A6AE084}" dt="2020-03-12T05:17:57.260" v="1"/>
          <ac:spMkLst>
            <pc:docMk/>
            <pc:sldMk cId="1718270707" sldId="276"/>
            <ac:spMk id="2" creationId="{F3EDA4EC-1C46-414C-91A4-788F874F2E2F}"/>
          </ac:spMkLst>
        </pc:spChg>
      </pc:sldChg>
      <pc:sldChg chg="modSp mod modClrScheme chgLayout">
        <pc:chgData name="" userId="" providerId="" clId="Web-{4EA79E81-105B-4584-AA10-B7470A6AE084}" dt="2020-03-12T05:17:57.260" v="1"/>
        <pc:sldMkLst>
          <pc:docMk/>
          <pc:sldMk cId="2148092910" sldId="277"/>
        </pc:sldMkLst>
        <pc:spChg chg="mod ord">
          <ac:chgData name="" userId="" providerId="" clId="Web-{4EA79E81-105B-4584-AA10-B7470A6AE084}" dt="2020-03-12T05:17:57.260" v="1"/>
          <ac:spMkLst>
            <pc:docMk/>
            <pc:sldMk cId="2148092910" sldId="277"/>
            <ac:spMk id="2" creationId="{A03CB71D-35A3-4757-BB43-09A1F0A8E611}"/>
          </ac:spMkLst>
        </pc:spChg>
      </pc:sldChg>
      <pc:sldChg chg="modSp mod modClrScheme chgLayout">
        <pc:chgData name="" userId="" providerId="" clId="Web-{4EA79E81-105B-4584-AA10-B7470A6AE084}" dt="2020-03-12T05:17:57.260" v="1"/>
        <pc:sldMkLst>
          <pc:docMk/>
          <pc:sldMk cId="2008931601" sldId="278"/>
        </pc:sldMkLst>
        <pc:spChg chg="mod ord">
          <ac:chgData name="" userId="" providerId="" clId="Web-{4EA79E81-105B-4584-AA10-B7470A6AE084}" dt="2020-03-12T05:17:57.260" v="1"/>
          <ac:spMkLst>
            <pc:docMk/>
            <pc:sldMk cId="2008931601" sldId="278"/>
            <ac:spMk id="2" creationId="{13732426-166B-4E95-82E8-67F434AEF8E6}"/>
          </ac:spMkLst>
        </pc:spChg>
      </pc:sldChg>
      <pc:sldChg chg="modSp mod modClrScheme chgLayout">
        <pc:chgData name="" userId="" providerId="" clId="Web-{4EA79E81-105B-4584-AA10-B7470A6AE084}" dt="2020-03-12T05:17:57.260" v="1"/>
        <pc:sldMkLst>
          <pc:docMk/>
          <pc:sldMk cId="1839855006" sldId="279"/>
        </pc:sldMkLst>
        <pc:spChg chg="mod ord">
          <ac:chgData name="" userId="" providerId="" clId="Web-{4EA79E81-105B-4584-AA10-B7470A6AE084}" dt="2020-03-12T05:17:57.260" v="1"/>
          <ac:spMkLst>
            <pc:docMk/>
            <pc:sldMk cId="1839855006" sldId="279"/>
            <ac:spMk id="2" creationId="{122DDAC9-50B0-4F69-89F2-893242A74AE2}"/>
          </ac:spMkLst>
        </pc:spChg>
      </pc:sldChg>
      <pc:sldChg chg="modSp mod modClrScheme chgLayout">
        <pc:chgData name="" userId="" providerId="" clId="Web-{4EA79E81-105B-4584-AA10-B7470A6AE084}" dt="2020-03-12T05:17:57.260" v="1"/>
        <pc:sldMkLst>
          <pc:docMk/>
          <pc:sldMk cId="2765152048" sldId="316"/>
        </pc:sldMkLst>
        <pc:spChg chg="mod ord">
          <ac:chgData name="" userId="" providerId="" clId="Web-{4EA79E81-105B-4584-AA10-B7470A6AE084}" dt="2020-03-12T05:17:57.260" v="1"/>
          <ac:spMkLst>
            <pc:docMk/>
            <pc:sldMk cId="2765152048" sldId="316"/>
            <ac:spMk id="20" creationId="{19CBEF62-FEC0-4A89-A424-C934C0635880}"/>
          </ac:spMkLst>
        </pc:spChg>
      </pc:sldChg>
      <pc:sldChg chg="modSp mod modClrScheme chgLayout">
        <pc:chgData name="" userId="" providerId="" clId="Web-{4EA79E81-105B-4584-AA10-B7470A6AE084}" dt="2020-03-12T05:17:57.260" v="1"/>
        <pc:sldMkLst>
          <pc:docMk/>
          <pc:sldMk cId="2258768767" sldId="317"/>
        </pc:sldMkLst>
        <pc:spChg chg="mod ord">
          <ac:chgData name="" userId="" providerId="" clId="Web-{4EA79E81-105B-4584-AA10-B7470A6AE084}" dt="2020-03-12T05:17:57.260" v="1"/>
          <ac:spMkLst>
            <pc:docMk/>
            <pc:sldMk cId="2258768767" sldId="317"/>
            <ac:spMk id="20" creationId="{19CBEF62-FEC0-4A89-A424-C934C0635880}"/>
          </ac:spMkLst>
        </pc:spChg>
      </pc:sldChg>
      <pc:sldChg chg="modSp mod modClrScheme chgLayout">
        <pc:chgData name="" userId="" providerId="" clId="Web-{4EA79E81-105B-4584-AA10-B7470A6AE084}" dt="2020-03-12T05:17:57.260" v="1"/>
        <pc:sldMkLst>
          <pc:docMk/>
          <pc:sldMk cId="3614167367" sldId="318"/>
        </pc:sldMkLst>
        <pc:spChg chg="mod ord">
          <ac:chgData name="" userId="" providerId="" clId="Web-{4EA79E81-105B-4584-AA10-B7470A6AE084}" dt="2020-03-12T05:17:57.260" v="1"/>
          <ac:spMkLst>
            <pc:docMk/>
            <pc:sldMk cId="3614167367" sldId="318"/>
            <ac:spMk id="20" creationId="{19CBEF62-FEC0-4A89-A424-C934C0635880}"/>
          </ac:spMkLst>
        </pc:spChg>
      </pc:sldChg>
      <pc:sldChg chg="modSp mod modClrScheme chgLayout">
        <pc:chgData name="" userId="" providerId="" clId="Web-{4EA79E81-105B-4584-AA10-B7470A6AE084}" dt="2020-03-12T05:17:57.260" v="1"/>
        <pc:sldMkLst>
          <pc:docMk/>
          <pc:sldMk cId="4124394135" sldId="319"/>
        </pc:sldMkLst>
        <pc:spChg chg="mod ord">
          <ac:chgData name="" userId="" providerId="" clId="Web-{4EA79E81-105B-4584-AA10-B7470A6AE084}" dt="2020-03-12T05:17:57.260" v="1"/>
          <ac:spMkLst>
            <pc:docMk/>
            <pc:sldMk cId="4124394135" sldId="319"/>
            <ac:spMk id="20" creationId="{19CBEF62-FEC0-4A89-A424-C934C0635880}"/>
          </ac:spMkLst>
        </pc:spChg>
      </pc:sldChg>
      <pc:sldChg chg="modSp mod modClrScheme chgLayout">
        <pc:chgData name="" userId="" providerId="" clId="Web-{4EA79E81-105B-4584-AA10-B7470A6AE084}" dt="2020-03-12T05:17:57.260" v="1"/>
        <pc:sldMkLst>
          <pc:docMk/>
          <pc:sldMk cId="3524241706" sldId="321"/>
        </pc:sldMkLst>
        <pc:spChg chg="mod ord">
          <ac:chgData name="" userId="" providerId="" clId="Web-{4EA79E81-105B-4584-AA10-B7470A6AE084}" dt="2020-03-12T05:17:57.260" v="1"/>
          <ac:spMkLst>
            <pc:docMk/>
            <pc:sldMk cId="3524241706" sldId="321"/>
            <ac:spMk id="2" creationId="{00000000-0000-0000-0000-000000000000}"/>
          </ac:spMkLst>
        </pc:spChg>
        <pc:spChg chg="mod ord">
          <ac:chgData name="" userId="" providerId="" clId="Web-{4EA79E81-105B-4584-AA10-B7470A6AE084}" dt="2020-03-12T05:17:57.260" v="1"/>
          <ac:spMkLst>
            <pc:docMk/>
            <pc:sldMk cId="3524241706" sldId="321"/>
            <ac:spMk id="3" creationId="{00000000-0000-0000-0000-000000000000}"/>
          </ac:spMkLst>
        </pc:spChg>
        <pc:spChg chg="mod ord">
          <ac:chgData name="" userId="" providerId="" clId="Web-{4EA79E81-105B-4584-AA10-B7470A6AE084}" dt="2020-03-12T05:17:57.260" v="1"/>
          <ac:spMkLst>
            <pc:docMk/>
            <pc:sldMk cId="3524241706" sldId="321"/>
            <ac:spMk id="4" creationId="{00000000-0000-0000-0000-000000000000}"/>
          </ac:spMkLst>
        </pc:spChg>
      </pc:sldChg>
      <pc:sldChg chg="modSp mod modClrScheme chgLayout">
        <pc:chgData name="" userId="" providerId="" clId="Web-{4EA79E81-105B-4584-AA10-B7470A6AE084}" dt="2020-03-12T05:17:57.260" v="1"/>
        <pc:sldMkLst>
          <pc:docMk/>
          <pc:sldMk cId="2034528602" sldId="322"/>
        </pc:sldMkLst>
        <pc:spChg chg="mod ord">
          <ac:chgData name="" userId="" providerId="" clId="Web-{4EA79E81-105B-4584-AA10-B7470A6AE084}" dt="2020-03-12T05:17:57.260" v="1"/>
          <ac:spMkLst>
            <pc:docMk/>
            <pc:sldMk cId="2034528602" sldId="322"/>
            <ac:spMk id="24" creationId="{00000000-0000-0000-0000-000000000000}"/>
          </ac:spMkLst>
        </pc:spChg>
        <pc:spChg chg="mod ord">
          <ac:chgData name="" userId="" providerId="" clId="Web-{4EA79E81-105B-4584-AA10-B7470A6AE084}" dt="2020-03-12T05:17:57.260" v="1"/>
          <ac:spMkLst>
            <pc:docMk/>
            <pc:sldMk cId="2034528602" sldId="322"/>
            <ac:spMk id="52" creationId="{00000000-0000-0000-0000-000000000000}"/>
          </ac:spMkLst>
        </pc:spChg>
        <pc:spChg chg="mod ord">
          <ac:chgData name="" userId="" providerId="" clId="Web-{4EA79E81-105B-4584-AA10-B7470A6AE084}" dt="2020-03-12T05:17:57.260" v="1"/>
          <ac:spMkLst>
            <pc:docMk/>
            <pc:sldMk cId="2034528602" sldId="322"/>
            <ac:spMk id="5123" creationId="{00000000-0000-0000-0000-000000000000}"/>
          </ac:spMkLst>
        </pc:spChg>
      </pc:sldChg>
      <pc:sldChg chg="modSp mod setBg modClrScheme chgLayout">
        <pc:chgData name="" userId="" providerId="" clId="Web-{4EA79E81-105B-4584-AA10-B7470A6AE084}" dt="2020-03-12T05:18:06.589" v="3"/>
        <pc:sldMkLst>
          <pc:docMk/>
          <pc:sldMk cId="2153885461" sldId="323"/>
        </pc:sldMkLst>
        <pc:spChg chg="mod ord">
          <ac:chgData name="" userId="" providerId="" clId="Web-{4EA79E81-105B-4584-AA10-B7470A6AE084}" dt="2020-03-12T05:17:57.260" v="1"/>
          <ac:spMkLst>
            <pc:docMk/>
            <pc:sldMk cId="2153885461" sldId="323"/>
            <ac:spMk id="2" creationId="{DFBD2B1E-C985-44AB-90FE-6CAFAC26A8D3}"/>
          </ac:spMkLst>
        </pc:spChg>
        <pc:spChg chg="mod ord">
          <ac:chgData name="" userId="" providerId="" clId="Web-{4EA79E81-105B-4584-AA10-B7470A6AE084}" dt="2020-03-12T05:17:57.260" v="1"/>
          <ac:spMkLst>
            <pc:docMk/>
            <pc:sldMk cId="2153885461" sldId="323"/>
            <ac:spMk id="3" creationId="{C4E5240E-E018-403A-AC5B-2F71A0E5A51E}"/>
          </ac:spMkLst>
        </pc:spChg>
        <pc:spChg chg="mod ord">
          <ac:chgData name="" userId="" providerId="" clId="Web-{4EA79E81-105B-4584-AA10-B7470A6AE084}" dt="2020-03-12T05:17:57.260" v="1"/>
          <ac:spMkLst>
            <pc:docMk/>
            <pc:sldMk cId="2153885461" sldId="323"/>
            <ac:spMk id="6" creationId="{C4E5240E-E018-403A-AC5B-2F71A0E5A51E}"/>
          </ac:spMkLst>
        </pc:spChg>
      </pc:sldChg>
      <pc:sldChg chg="modSp mod modClrScheme chgLayout">
        <pc:chgData name="" userId="" providerId="" clId="Web-{4EA79E81-105B-4584-AA10-B7470A6AE084}" dt="2020-03-12T05:17:57.260" v="1"/>
        <pc:sldMkLst>
          <pc:docMk/>
          <pc:sldMk cId="2212830171" sldId="324"/>
        </pc:sldMkLst>
        <pc:spChg chg="mod ord">
          <ac:chgData name="" userId="" providerId="" clId="Web-{4EA79E81-105B-4584-AA10-B7470A6AE084}" dt="2020-03-12T05:17:57.260" v="1"/>
          <ac:spMkLst>
            <pc:docMk/>
            <pc:sldMk cId="2212830171" sldId="324"/>
            <ac:spMk id="2" creationId="{DFBD2B1E-C985-44AB-90FE-6CAFAC26A8D3}"/>
          </ac:spMkLst>
        </pc:spChg>
        <pc:spChg chg="mod ord">
          <ac:chgData name="" userId="" providerId="" clId="Web-{4EA79E81-105B-4584-AA10-B7470A6AE084}" dt="2020-03-12T05:17:57.260" v="1"/>
          <ac:spMkLst>
            <pc:docMk/>
            <pc:sldMk cId="2212830171" sldId="324"/>
            <ac:spMk id="7" creationId="{C4E5240E-E018-403A-AC5B-2F71A0E5A51E}"/>
          </ac:spMkLst>
        </pc:spChg>
      </pc:sldChg>
      <pc:sldChg chg="modSp mod modClrScheme chgLayout">
        <pc:chgData name="" userId="" providerId="" clId="Web-{4EA79E81-105B-4584-AA10-B7470A6AE084}" dt="2020-03-12T05:17:57.260" v="1"/>
        <pc:sldMkLst>
          <pc:docMk/>
          <pc:sldMk cId="4153350638" sldId="325"/>
        </pc:sldMkLst>
        <pc:spChg chg="mod ord">
          <ac:chgData name="" userId="" providerId="" clId="Web-{4EA79E81-105B-4584-AA10-B7470A6AE084}" dt="2020-03-12T05:17:57.260" v="1"/>
          <ac:spMkLst>
            <pc:docMk/>
            <pc:sldMk cId="4153350638" sldId="325"/>
            <ac:spMk id="2" creationId="{DFBD2B1E-C985-44AB-90FE-6CAFAC26A8D3}"/>
          </ac:spMkLst>
        </pc:spChg>
        <pc:spChg chg="mod ord">
          <ac:chgData name="" userId="" providerId="" clId="Web-{4EA79E81-105B-4584-AA10-B7470A6AE084}" dt="2020-03-12T05:17:57.260" v="1"/>
          <ac:spMkLst>
            <pc:docMk/>
            <pc:sldMk cId="4153350638" sldId="325"/>
            <ac:spMk id="3" creationId="{C4E5240E-E018-403A-AC5B-2F71A0E5A51E}"/>
          </ac:spMkLst>
        </pc:spChg>
      </pc:sldChg>
      <pc:sldChg chg="modSp mod modClrScheme chgLayout">
        <pc:chgData name="" userId="" providerId="" clId="Web-{4EA79E81-105B-4584-AA10-B7470A6AE084}" dt="2020-03-12T05:17:57.260" v="1"/>
        <pc:sldMkLst>
          <pc:docMk/>
          <pc:sldMk cId="3648220495" sldId="326"/>
        </pc:sldMkLst>
        <pc:spChg chg="mod ord">
          <ac:chgData name="" userId="" providerId="" clId="Web-{4EA79E81-105B-4584-AA10-B7470A6AE084}" dt="2020-03-12T05:17:57.260" v="1"/>
          <ac:spMkLst>
            <pc:docMk/>
            <pc:sldMk cId="3648220495" sldId="326"/>
            <ac:spMk id="2" creationId="{00000000-0000-0000-0000-000000000000}"/>
          </ac:spMkLst>
        </pc:spChg>
        <pc:spChg chg="mod ord">
          <ac:chgData name="" userId="" providerId="" clId="Web-{4EA79E81-105B-4584-AA10-B7470A6AE084}" dt="2020-03-12T05:17:57.260" v="1"/>
          <ac:spMkLst>
            <pc:docMk/>
            <pc:sldMk cId="3648220495" sldId="326"/>
            <ac:spMk id="3" creationId="{00000000-0000-0000-0000-000000000000}"/>
          </ac:spMkLst>
        </pc:spChg>
        <pc:spChg chg="mod ord">
          <ac:chgData name="" userId="" providerId="" clId="Web-{4EA79E81-105B-4584-AA10-B7470A6AE084}" dt="2020-03-12T05:17:57.260" v="1"/>
          <ac:spMkLst>
            <pc:docMk/>
            <pc:sldMk cId="3648220495" sldId="326"/>
            <ac:spMk id="4" creationId="{00000000-0000-0000-0000-000000000000}"/>
          </ac:spMkLst>
        </pc:spChg>
      </pc:sldChg>
      <pc:sldChg chg="modSp mod modClrScheme chgLayout">
        <pc:chgData name="" userId="" providerId="" clId="Web-{4EA79E81-105B-4584-AA10-B7470A6AE084}" dt="2020-03-12T05:17:57.260" v="1"/>
        <pc:sldMkLst>
          <pc:docMk/>
          <pc:sldMk cId="3061955841" sldId="327"/>
        </pc:sldMkLst>
        <pc:spChg chg="mod ord">
          <ac:chgData name="" userId="" providerId="" clId="Web-{4EA79E81-105B-4584-AA10-B7470A6AE084}" dt="2020-03-12T05:17:57.260" v="1"/>
          <ac:spMkLst>
            <pc:docMk/>
            <pc:sldMk cId="3061955841" sldId="327"/>
            <ac:spMk id="2" creationId="{00000000-0000-0000-0000-000000000000}"/>
          </ac:spMkLst>
        </pc:spChg>
        <pc:spChg chg="mod ord">
          <ac:chgData name="" userId="" providerId="" clId="Web-{4EA79E81-105B-4584-AA10-B7470A6AE084}" dt="2020-03-12T05:17:57.260" v="1"/>
          <ac:spMkLst>
            <pc:docMk/>
            <pc:sldMk cId="3061955841" sldId="327"/>
            <ac:spMk id="3" creationId="{00000000-0000-0000-0000-000000000000}"/>
          </ac:spMkLst>
        </pc:spChg>
        <pc:spChg chg="mod ord">
          <ac:chgData name="" userId="" providerId="" clId="Web-{4EA79E81-105B-4584-AA10-B7470A6AE084}" dt="2020-03-12T05:17:57.260" v="1"/>
          <ac:spMkLst>
            <pc:docMk/>
            <pc:sldMk cId="3061955841" sldId="327"/>
            <ac:spMk id="4" creationId="{00000000-0000-0000-0000-000000000000}"/>
          </ac:spMkLst>
        </pc:spChg>
      </pc:sldChg>
      <pc:sldChg chg="modSp mod modClrScheme chgLayout">
        <pc:chgData name="" userId="" providerId="" clId="Web-{4EA79E81-105B-4584-AA10-B7470A6AE084}" dt="2020-03-12T05:17:57.260" v="1"/>
        <pc:sldMkLst>
          <pc:docMk/>
          <pc:sldMk cId="508586164" sldId="328"/>
        </pc:sldMkLst>
        <pc:spChg chg="mod ord">
          <ac:chgData name="" userId="" providerId="" clId="Web-{4EA79E81-105B-4584-AA10-B7470A6AE084}" dt="2020-03-12T05:17:57.260" v="1"/>
          <ac:spMkLst>
            <pc:docMk/>
            <pc:sldMk cId="508586164" sldId="328"/>
            <ac:spMk id="2" creationId="{DFBD2B1E-C985-44AB-90FE-6CAFAC26A8D3}"/>
          </ac:spMkLst>
        </pc:spChg>
        <pc:spChg chg="mod ord">
          <ac:chgData name="" userId="" providerId="" clId="Web-{4EA79E81-105B-4584-AA10-B7470A6AE084}" dt="2020-03-12T05:17:57.260" v="1"/>
          <ac:spMkLst>
            <pc:docMk/>
            <pc:sldMk cId="508586164" sldId="328"/>
            <ac:spMk id="3" creationId="{C4E5240E-E018-403A-AC5B-2F71A0E5A51E}"/>
          </ac:spMkLst>
        </pc:spChg>
      </pc:sldChg>
      <pc:sldChg chg="modSp mod modClrScheme chgLayout">
        <pc:chgData name="" userId="" providerId="" clId="Web-{4EA79E81-105B-4584-AA10-B7470A6AE084}" dt="2020-03-12T05:17:57.260" v="1"/>
        <pc:sldMkLst>
          <pc:docMk/>
          <pc:sldMk cId="3328209161" sldId="330"/>
        </pc:sldMkLst>
        <pc:spChg chg="mod ord">
          <ac:chgData name="" userId="" providerId="" clId="Web-{4EA79E81-105B-4584-AA10-B7470A6AE084}" dt="2020-03-12T05:17:57.260" v="1"/>
          <ac:spMkLst>
            <pc:docMk/>
            <pc:sldMk cId="3328209161" sldId="330"/>
            <ac:spMk id="2" creationId="{DFBD2B1E-C985-44AB-90FE-6CAFAC26A8D3}"/>
          </ac:spMkLst>
        </pc:spChg>
        <pc:spChg chg="mod ord">
          <ac:chgData name="" userId="" providerId="" clId="Web-{4EA79E81-105B-4584-AA10-B7470A6AE084}" dt="2020-03-12T05:17:57.260" v="1"/>
          <ac:spMkLst>
            <pc:docMk/>
            <pc:sldMk cId="3328209161" sldId="330"/>
            <ac:spMk id="3" creationId="{C4E5240E-E018-403A-AC5B-2F71A0E5A51E}"/>
          </ac:spMkLst>
        </pc:spChg>
      </pc:sldChg>
      <pc:sldChg chg="modSp mod modClrScheme chgLayout">
        <pc:chgData name="" userId="" providerId="" clId="Web-{4EA79E81-105B-4584-AA10-B7470A6AE084}" dt="2020-03-12T05:17:57.260" v="1"/>
        <pc:sldMkLst>
          <pc:docMk/>
          <pc:sldMk cId="1165437390" sldId="331"/>
        </pc:sldMkLst>
        <pc:spChg chg="mod ord">
          <ac:chgData name="" userId="" providerId="" clId="Web-{4EA79E81-105B-4584-AA10-B7470A6AE084}" dt="2020-03-12T05:17:57.260" v="1"/>
          <ac:spMkLst>
            <pc:docMk/>
            <pc:sldMk cId="1165437390" sldId="331"/>
            <ac:spMk id="2" creationId="{DFBD2B1E-C985-44AB-90FE-6CAFAC26A8D3}"/>
          </ac:spMkLst>
        </pc:spChg>
        <pc:spChg chg="mod ord">
          <ac:chgData name="" userId="" providerId="" clId="Web-{4EA79E81-105B-4584-AA10-B7470A6AE084}" dt="2020-03-12T05:17:57.260" v="1"/>
          <ac:spMkLst>
            <pc:docMk/>
            <pc:sldMk cId="1165437390" sldId="331"/>
            <ac:spMk id="3" creationId="{C4E5240E-E018-403A-AC5B-2F71A0E5A51E}"/>
          </ac:spMkLst>
        </pc:spChg>
      </pc:sldChg>
      <pc:sldChg chg="modSp mod modClrScheme chgLayout">
        <pc:chgData name="" userId="" providerId="" clId="Web-{4EA79E81-105B-4584-AA10-B7470A6AE084}" dt="2020-03-12T05:17:57.260" v="1"/>
        <pc:sldMkLst>
          <pc:docMk/>
          <pc:sldMk cId="3830109295" sldId="332"/>
        </pc:sldMkLst>
        <pc:spChg chg="mod ord">
          <ac:chgData name="" userId="" providerId="" clId="Web-{4EA79E81-105B-4584-AA10-B7470A6AE084}" dt="2020-03-12T05:17:57.260" v="1"/>
          <ac:spMkLst>
            <pc:docMk/>
            <pc:sldMk cId="3830109295" sldId="332"/>
            <ac:spMk id="2" creationId="{DFBD2B1E-C985-44AB-90FE-6CAFAC26A8D3}"/>
          </ac:spMkLst>
        </pc:spChg>
        <pc:spChg chg="mod ord">
          <ac:chgData name="" userId="" providerId="" clId="Web-{4EA79E81-105B-4584-AA10-B7470A6AE084}" dt="2020-03-12T05:17:57.260" v="1"/>
          <ac:spMkLst>
            <pc:docMk/>
            <pc:sldMk cId="3830109295" sldId="332"/>
            <ac:spMk id="3" creationId="{C4E5240E-E018-403A-AC5B-2F71A0E5A51E}"/>
          </ac:spMkLst>
        </pc:spChg>
      </pc:sldChg>
      <pc:sldChg chg="modSp mod modClrScheme chgLayout">
        <pc:chgData name="" userId="" providerId="" clId="Web-{4EA79E81-105B-4584-AA10-B7470A6AE084}" dt="2020-03-12T05:17:57.260" v="1"/>
        <pc:sldMkLst>
          <pc:docMk/>
          <pc:sldMk cId="3686819176" sldId="333"/>
        </pc:sldMkLst>
        <pc:spChg chg="mod ord">
          <ac:chgData name="" userId="" providerId="" clId="Web-{4EA79E81-105B-4584-AA10-B7470A6AE084}" dt="2020-03-12T05:17:57.260" v="1"/>
          <ac:spMkLst>
            <pc:docMk/>
            <pc:sldMk cId="3686819176" sldId="333"/>
            <ac:spMk id="3" creationId="{41E86E5C-5EB4-46F5-8DD1-4E0835557417}"/>
          </ac:spMkLst>
        </pc:spChg>
      </pc:sldChg>
      <pc:sldMasterChg chg="del delSldLayout">
        <pc:chgData name="" userId="" providerId="" clId="Web-{4EA79E81-105B-4584-AA10-B7470A6AE084}" dt="2020-03-12T05:17:57.260" v="1"/>
        <pc:sldMasterMkLst>
          <pc:docMk/>
          <pc:sldMasterMk cId="358333967" sldId="2147483694"/>
        </pc:sldMasterMkLst>
        <pc:sldLayoutChg chg="del">
          <pc:chgData name="" userId="" providerId="" clId="Web-{4EA79E81-105B-4584-AA10-B7470A6AE084}" dt="2020-03-12T05:17:57.260" v="1"/>
          <pc:sldLayoutMkLst>
            <pc:docMk/>
            <pc:sldMasterMk cId="358333967" sldId="2147483694"/>
            <pc:sldLayoutMk cId="977020217" sldId="2147483695"/>
          </pc:sldLayoutMkLst>
        </pc:sldLayoutChg>
        <pc:sldLayoutChg chg="del">
          <pc:chgData name="" userId="" providerId="" clId="Web-{4EA79E81-105B-4584-AA10-B7470A6AE084}" dt="2020-03-12T05:17:57.260" v="1"/>
          <pc:sldLayoutMkLst>
            <pc:docMk/>
            <pc:sldMasterMk cId="358333967" sldId="2147483694"/>
            <pc:sldLayoutMk cId="2704133888" sldId="2147483696"/>
          </pc:sldLayoutMkLst>
        </pc:sldLayoutChg>
        <pc:sldLayoutChg chg="del">
          <pc:chgData name="" userId="" providerId="" clId="Web-{4EA79E81-105B-4584-AA10-B7470A6AE084}" dt="2020-03-12T05:17:57.260" v="1"/>
          <pc:sldLayoutMkLst>
            <pc:docMk/>
            <pc:sldMasterMk cId="358333967" sldId="2147483694"/>
            <pc:sldLayoutMk cId="2258880729" sldId="2147483697"/>
          </pc:sldLayoutMkLst>
        </pc:sldLayoutChg>
        <pc:sldLayoutChg chg="del">
          <pc:chgData name="" userId="" providerId="" clId="Web-{4EA79E81-105B-4584-AA10-B7470A6AE084}" dt="2020-03-12T05:17:57.260" v="1"/>
          <pc:sldLayoutMkLst>
            <pc:docMk/>
            <pc:sldMasterMk cId="358333967" sldId="2147483694"/>
            <pc:sldLayoutMk cId="2626605074" sldId="2147483698"/>
          </pc:sldLayoutMkLst>
        </pc:sldLayoutChg>
        <pc:sldLayoutChg chg="del">
          <pc:chgData name="" userId="" providerId="" clId="Web-{4EA79E81-105B-4584-AA10-B7470A6AE084}" dt="2020-03-12T05:17:57.260" v="1"/>
          <pc:sldLayoutMkLst>
            <pc:docMk/>
            <pc:sldMasterMk cId="358333967" sldId="2147483694"/>
            <pc:sldLayoutMk cId="1522108063" sldId="2147483699"/>
          </pc:sldLayoutMkLst>
        </pc:sldLayoutChg>
        <pc:sldLayoutChg chg="del">
          <pc:chgData name="" userId="" providerId="" clId="Web-{4EA79E81-105B-4584-AA10-B7470A6AE084}" dt="2020-03-12T05:17:57.260" v="1"/>
          <pc:sldLayoutMkLst>
            <pc:docMk/>
            <pc:sldMasterMk cId="358333967" sldId="2147483694"/>
            <pc:sldLayoutMk cId="2555826656" sldId="2147483700"/>
          </pc:sldLayoutMkLst>
        </pc:sldLayoutChg>
        <pc:sldLayoutChg chg="del">
          <pc:chgData name="" userId="" providerId="" clId="Web-{4EA79E81-105B-4584-AA10-B7470A6AE084}" dt="2020-03-12T05:17:57.260" v="1"/>
          <pc:sldLayoutMkLst>
            <pc:docMk/>
            <pc:sldMasterMk cId="358333967" sldId="2147483694"/>
            <pc:sldLayoutMk cId="4268581662" sldId="2147483701"/>
          </pc:sldLayoutMkLst>
        </pc:sldLayoutChg>
        <pc:sldLayoutChg chg="del">
          <pc:chgData name="" userId="" providerId="" clId="Web-{4EA79E81-105B-4584-AA10-B7470A6AE084}" dt="2020-03-12T05:17:57.260" v="1"/>
          <pc:sldLayoutMkLst>
            <pc:docMk/>
            <pc:sldMasterMk cId="358333967" sldId="2147483694"/>
            <pc:sldLayoutMk cId="567100041" sldId="2147483702"/>
          </pc:sldLayoutMkLst>
        </pc:sldLayoutChg>
        <pc:sldLayoutChg chg="del">
          <pc:chgData name="" userId="" providerId="" clId="Web-{4EA79E81-105B-4584-AA10-B7470A6AE084}" dt="2020-03-12T05:17:57.260" v="1"/>
          <pc:sldLayoutMkLst>
            <pc:docMk/>
            <pc:sldMasterMk cId="358333967" sldId="2147483694"/>
            <pc:sldLayoutMk cId="3783490275" sldId="2147483703"/>
          </pc:sldLayoutMkLst>
        </pc:sldLayoutChg>
        <pc:sldLayoutChg chg="del">
          <pc:chgData name="" userId="" providerId="" clId="Web-{4EA79E81-105B-4584-AA10-B7470A6AE084}" dt="2020-03-12T05:17:57.260" v="1"/>
          <pc:sldLayoutMkLst>
            <pc:docMk/>
            <pc:sldMasterMk cId="358333967" sldId="2147483694"/>
            <pc:sldLayoutMk cId="2843463252" sldId="2147483704"/>
          </pc:sldLayoutMkLst>
        </pc:sldLayoutChg>
        <pc:sldLayoutChg chg="del">
          <pc:chgData name="" userId="" providerId="" clId="Web-{4EA79E81-105B-4584-AA10-B7470A6AE084}" dt="2020-03-12T05:17:57.260" v="1"/>
          <pc:sldLayoutMkLst>
            <pc:docMk/>
            <pc:sldMasterMk cId="358333967" sldId="2147483694"/>
            <pc:sldLayoutMk cId="1189188185" sldId="2147483705"/>
          </pc:sldLayoutMkLst>
        </pc:sldLayoutChg>
        <pc:sldLayoutChg chg="del">
          <pc:chgData name="" userId="" providerId="" clId="Web-{4EA79E81-105B-4584-AA10-B7470A6AE084}" dt="2020-03-12T05:17:57.260" v="1"/>
          <pc:sldLayoutMkLst>
            <pc:docMk/>
            <pc:sldMasterMk cId="358333967" sldId="2147483694"/>
            <pc:sldLayoutMk cId="1515533364" sldId="2147483706"/>
          </pc:sldLayoutMkLst>
        </pc:sldLayoutChg>
      </pc:sldMasterChg>
      <pc:sldMasterChg chg="add addSldLayout modSldLayout">
        <pc:chgData name="" userId="" providerId="" clId="Web-{4EA79E81-105B-4584-AA10-B7470A6AE084}" dt="2020-03-12T05:17:57.260" v="1"/>
        <pc:sldMasterMkLst>
          <pc:docMk/>
          <pc:sldMasterMk cId="2801881780" sldId="2147483707"/>
        </pc:sldMasterMkLst>
        <pc:sldLayoutChg chg="add mod replId">
          <pc:chgData name="" userId="" providerId="" clId="Web-{4EA79E81-105B-4584-AA10-B7470A6AE084}" dt="2020-03-12T05:17:57.260" v="1"/>
          <pc:sldLayoutMkLst>
            <pc:docMk/>
            <pc:sldMasterMk cId="2801881780" sldId="2147483707"/>
            <pc:sldLayoutMk cId="1071536142" sldId="2147483708"/>
          </pc:sldLayoutMkLst>
        </pc:sldLayoutChg>
        <pc:sldLayoutChg chg="add mod replId">
          <pc:chgData name="" userId="" providerId="" clId="Web-{4EA79E81-105B-4584-AA10-B7470A6AE084}" dt="2020-03-12T05:17:57.260" v="1"/>
          <pc:sldLayoutMkLst>
            <pc:docMk/>
            <pc:sldMasterMk cId="2801881780" sldId="2147483707"/>
            <pc:sldLayoutMk cId="3067842075" sldId="2147483709"/>
          </pc:sldLayoutMkLst>
        </pc:sldLayoutChg>
        <pc:sldLayoutChg chg="add mod replId">
          <pc:chgData name="" userId="" providerId="" clId="Web-{4EA79E81-105B-4584-AA10-B7470A6AE084}" dt="2020-03-12T05:17:57.260" v="1"/>
          <pc:sldLayoutMkLst>
            <pc:docMk/>
            <pc:sldMasterMk cId="2801881780" sldId="2147483707"/>
            <pc:sldLayoutMk cId="772891821" sldId="2147483710"/>
          </pc:sldLayoutMkLst>
        </pc:sldLayoutChg>
        <pc:sldLayoutChg chg="add mod replId">
          <pc:chgData name="" userId="" providerId="" clId="Web-{4EA79E81-105B-4584-AA10-B7470A6AE084}" dt="2020-03-12T05:17:57.260" v="1"/>
          <pc:sldLayoutMkLst>
            <pc:docMk/>
            <pc:sldMasterMk cId="2801881780" sldId="2147483707"/>
            <pc:sldLayoutMk cId="2136767999" sldId="2147483711"/>
          </pc:sldLayoutMkLst>
        </pc:sldLayoutChg>
        <pc:sldLayoutChg chg="add mod replId">
          <pc:chgData name="" userId="" providerId="" clId="Web-{4EA79E81-105B-4584-AA10-B7470A6AE084}" dt="2020-03-12T05:17:57.260" v="1"/>
          <pc:sldLayoutMkLst>
            <pc:docMk/>
            <pc:sldMasterMk cId="2801881780" sldId="2147483707"/>
            <pc:sldLayoutMk cId="3778943856" sldId="2147483712"/>
          </pc:sldLayoutMkLst>
        </pc:sldLayoutChg>
        <pc:sldLayoutChg chg="add mod replId">
          <pc:chgData name="" userId="" providerId="" clId="Web-{4EA79E81-105B-4584-AA10-B7470A6AE084}" dt="2020-03-12T05:17:57.260" v="1"/>
          <pc:sldLayoutMkLst>
            <pc:docMk/>
            <pc:sldMasterMk cId="2801881780" sldId="2147483707"/>
            <pc:sldLayoutMk cId="3239904202" sldId="2147483713"/>
          </pc:sldLayoutMkLst>
        </pc:sldLayoutChg>
        <pc:sldLayoutChg chg="add mod replId">
          <pc:chgData name="" userId="" providerId="" clId="Web-{4EA79E81-105B-4584-AA10-B7470A6AE084}" dt="2020-03-12T05:17:57.260" v="1"/>
          <pc:sldLayoutMkLst>
            <pc:docMk/>
            <pc:sldMasterMk cId="2801881780" sldId="2147483707"/>
            <pc:sldLayoutMk cId="1515087351" sldId="2147483714"/>
          </pc:sldLayoutMkLst>
        </pc:sldLayoutChg>
        <pc:sldLayoutChg chg="add mod replId">
          <pc:chgData name="" userId="" providerId="" clId="Web-{4EA79E81-105B-4584-AA10-B7470A6AE084}" dt="2020-03-12T05:17:57.260" v="1"/>
          <pc:sldLayoutMkLst>
            <pc:docMk/>
            <pc:sldMasterMk cId="2801881780" sldId="2147483707"/>
            <pc:sldLayoutMk cId="1709102188" sldId="2147483715"/>
          </pc:sldLayoutMkLst>
        </pc:sldLayoutChg>
        <pc:sldLayoutChg chg="add mod replId">
          <pc:chgData name="" userId="" providerId="" clId="Web-{4EA79E81-105B-4584-AA10-B7470A6AE084}" dt="2020-03-12T05:17:57.260" v="1"/>
          <pc:sldLayoutMkLst>
            <pc:docMk/>
            <pc:sldMasterMk cId="2801881780" sldId="2147483707"/>
            <pc:sldLayoutMk cId="425726906" sldId="2147483716"/>
          </pc:sldLayoutMkLst>
        </pc:sldLayoutChg>
        <pc:sldLayoutChg chg="add mod replId">
          <pc:chgData name="" userId="" providerId="" clId="Web-{4EA79E81-105B-4584-AA10-B7470A6AE084}" dt="2020-03-12T05:17:57.260" v="1"/>
          <pc:sldLayoutMkLst>
            <pc:docMk/>
            <pc:sldMasterMk cId="2801881780" sldId="2147483707"/>
            <pc:sldLayoutMk cId="3296645650" sldId="2147483717"/>
          </pc:sldLayoutMkLst>
        </pc:sldLayoutChg>
        <pc:sldLayoutChg chg="add mod replId">
          <pc:chgData name="" userId="" providerId="" clId="Web-{4EA79E81-105B-4584-AA10-B7470A6AE084}" dt="2020-03-12T05:17:57.260" v="1"/>
          <pc:sldLayoutMkLst>
            <pc:docMk/>
            <pc:sldMasterMk cId="2801881780" sldId="2147483707"/>
            <pc:sldLayoutMk cId="3514711845" sldId="2147483718"/>
          </pc:sldLayoutMkLst>
        </pc:sldLayoutChg>
        <pc:sldLayoutChg chg="add mod replId">
          <pc:chgData name="" userId="" providerId="" clId="Web-{4EA79E81-105B-4584-AA10-B7470A6AE084}" dt="2020-03-12T05:17:57.260" v="1"/>
          <pc:sldLayoutMkLst>
            <pc:docMk/>
            <pc:sldMasterMk cId="2801881780" sldId="2147483707"/>
            <pc:sldLayoutMk cId="543949537" sldId="2147483719"/>
          </pc:sldLayoutMkLst>
        </pc:sldLayoutChg>
      </pc:sldMasterChg>
    </pc:docChg>
  </pc:docChgLst>
  <pc:docChgLst>
    <pc:chgData clId="Web-{6CD54CAF-F643-4565-8619-A0F298EED910}"/>
    <pc:docChg chg="modSld">
      <pc:chgData name="" userId="" providerId="" clId="Web-{6CD54CAF-F643-4565-8619-A0F298EED910}" dt="2020-03-12T02:10:02.292" v="0" actId="1076"/>
      <pc:docMkLst>
        <pc:docMk/>
      </pc:docMkLst>
      <pc:sldChg chg="modSp">
        <pc:chgData name="" userId="" providerId="" clId="Web-{6CD54CAF-F643-4565-8619-A0F298EED910}" dt="2020-03-12T02:10:02.292" v="0" actId="1076"/>
        <pc:sldMkLst>
          <pc:docMk/>
          <pc:sldMk cId="3524241706" sldId="321"/>
        </pc:sldMkLst>
        <pc:spChg chg="mod">
          <ac:chgData name="" userId="" providerId="" clId="Web-{6CD54CAF-F643-4565-8619-A0F298EED910}" dt="2020-03-12T02:10:02.292" v="0" actId="1076"/>
          <ac:spMkLst>
            <pc:docMk/>
            <pc:sldMk cId="3524241706" sldId="321"/>
            <ac:spMk id="5" creationId="{00000000-0000-0000-0000-000000000000}"/>
          </ac:spMkLst>
        </pc:spChg>
      </pc:sldChg>
    </pc:docChg>
  </pc:docChgLst>
  <pc:docChgLst>
    <pc:chgData clId="Web-{B6D04203-9CE6-4724-81BC-2C24F9B7F6D5}"/>
    <pc:docChg chg="modSld">
      <pc:chgData name="" userId="" providerId="" clId="Web-{B6D04203-9CE6-4724-81BC-2C24F9B7F6D5}" dt="2020-03-12T01:57:20.083" v="0" actId="1076"/>
      <pc:docMkLst>
        <pc:docMk/>
      </pc:docMkLst>
      <pc:sldChg chg="modSp">
        <pc:chgData name="" userId="" providerId="" clId="Web-{B6D04203-9CE6-4724-81BC-2C24F9B7F6D5}" dt="2020-03-12T01:57:20.083" v="0" actId="1076"/>
        <pc:sldMkLst>
          <pc:docMk/>
          <pc:sldMk cId="3524241706" sldId="321"/>
        </pc:sldMkLst>
        <pc:spChg chg="mod">
          <ac:chgData name="" userId="" providerId="" clId="Web-{B6D04203-9CE6-4724-81BC-2C24F9B7F6D5}" dt="2020-03-12T01:57:20.083" v="0" actId="1076"/>
          <ac:spMkLst>
            <pc:docMk/>
            <pc:sldMk cId="3524241706" sldId="321"/>
            <ac:spMk id="5" creationId="{00000000-0000-0000-0000-000000000000}"/>
          </ac:spMkLst>
        </pc:spChg>
      </pc:sldChg>
    </pc:docChg>
  </pc:docChgLst>
  <pc:docChgLst>
    <pc:chgData clId="Web-{4A744164-93F9-4023-8736-379578B3D55A}"/>
    <pc:docChg chg="modSld">
      <pc:chgData name="" userId="" providerId="" clId="Web-{4A744164-93F9-4023-8736-379578B3D55A}" dt="2020-03-12T05:55:33.747" v="33" actId="1076"/>
      <pc:docMkLst>
        <pc:docMk/>
      </pc:docMkLst>
      <pc:sldChg chg="modSp mod modClrScheme chgLayout">
        <pc:chgData name="" userId="" providerId="" clId="Web-{4A744164-93F9-4023-8736-379578B3D55A}" dt="2020-03-12T05:53:22.340" v="23" actId="1076"/>
        <pc:sldMkLst>
          <pc:docMk/>
          <pc:sldMk cId="3524241706" sldId="321"/>
        </pc:sldMkLst>
        <pc:spChg chg="mod ord">
          <ac:chgData name="" userId="" providerId="" clId="Web-{4A744164-93F9-4023-8736-379578B3D55A}" dt="2020-03-12T05:53:15.809" v="22"/>
          <ac:spMkLst>
            <pc:docMk/>
            <pc:sldMk cId="3524241706" sldId="321"/>
            <ac:spMk id="2" creationId="{00000000-0000-0000-0000-000000000000}"/>
          </ac:spMkLst>
        </pc:spChg>
        <pc:spChg chg="mod ord">
          <ac:chgData name="" userId="" providerId="" clId="Web-{4A744164-93F9-4023-8736-379578B3D55A}" dt="2020-03-12T05:53:22.340" v="23" actId="1076"/>
          <ac:spMkLst>
            <pc:docMk/>
            <pc:sldMk cId="3524241706" sldId="321"/>
            <ac:spMk id="3" creationId="{00000000-0000-0000-0000-000000000000}"/>
          </ac:spMkLst>
        </pc:spChg>
        <pc:spChg chg="mod ord">
          <ac:chgData name="" userId="" providerId="" clId="Web-{4A744164-93F9-4023-8736-379578B3D55A}" dt="2020-03-12T05:51:11.777" v="5"/>
          <ac:spMkLst>
            <pc:docMk/>
            <pc:sldMk cId="3524241706" sldId="321"/>
            <ac:spMk id="4" creationId="{00000000-0000-0000-0000-000000000000}"/>
          </ac:spMkLst>
        </pc:spChg>
        <pc:spChg chg="mod">
          <ac:chgData name="" userId="" providerId="" clId="Web-{4A744164-93F9-4023-8736-379578B3D55A}" dt="2020-03-12T05:50:45.917" v="3" actId="1076"/>
          <ac:spMkLst>
            <pc:docMk/>
            <pc:sldMk cId="3524241706" sldId="321"/>
            <ac:spMk id="5" creationId="{00000000-0000-0000-0000-000000000000}"/>
          </ac:spMkLst>
        </pc:spChg>
      </pc:sldChg>
      <pc:sldChg chg="modSp mod modClrScheme chgLayout">
        <pc:chgData name="" userId="" providerId="" clId="Web-{4A744164-93F9-4023-8736-379578B3D55A}" dt="2020-03-12T05:52:28.027" v="17" actId="14100"/>
        <pc:sldMkLst>
          <pc:docMk/>
          <pc:sldMk cId="2034528602" sldId="322"/>
        </pc:sldMkLst>
        <pc:spChg chg="mod ord">
          <ac:chgData name="" userId="" providerId="" clId="Web-{4A744164-93F9-4023-8736-379578B3D55A}" dt="2020-03-12T05:51:56.089" v="10"/>
          <ac:spMkLst>
            <pc:docMk/>
            <pc:sldMk cId="2034528602" sldId="322"/>
            <ac:spMk id="24" creationId="{00000000-0000-0000-0000-000000000000}"/>
          </ac:spMkLst>
        </pc:spChg>
        <pc:spChg chg="mod ord">
          <ac:chgData name="" userId="" providerId="" clId="Web-{4A744164-93F9-4023-8736-379578B3D55A}" dt="2020-03-12T05:52:28.027" v="17" actId="14100"/>
          <ac:spMkLst>
            <pc:docMk/>
            <pc:sldMk cId="2034528602" sldId="322"/>
            <ac:spMk id="52" creationId="{00000000-0000-0000-0000-000000000000}"/>
          </ac:spMkLst>
        </pc:spChg>
        <pc:spChg chg="mod ord">
          <ac:chgData name="" userId="" providerId="" clId="Web-{4A744164-93F9-4023-8736-379578B3D55A}" dt="2020-03-12T05:52:12.371" v="15" actId="1076"/>
          <ac:spMkLst>
            <pc:docMk/>
            <pc:sldMk cId="2034528602" sldId="322"/>
            <ac:spMk id="5123" creationId="{00000000-0000-0000-0000-000000000000}"/>
          </ac:spMkLst>
        </pc:spChg>
      </pc:sldChg>
      <pc:sldChg chg="modSp mod modClrScheme chgLayout">
        <pc:chgData name="" userId="" providerId="" clId="Web-{4A744164-93F9-4023-8736-379578B3D55A}" dt="2020-03-12T05:53:44.637" v="24" actId="1076"/>
        <pc:sldMkLst>
          <pc:docMk/>
          <pc:sldMk cId="2153885461" sldId="323"/>
        </pc:sldMkLst>
        <pc:spChg chg="mod ord">
          <ac:chgData name="" userId="" providerId="" clId="Web-{4A744164-93F9-4023-8736-379578B3D55A}" dt="2020-03-12T05:52:51.418" v="19" actId="1076"/>
          <ac:spMkLst>
            <pc:docMk/>
            <pc:sldMk cId="2153885461" sldId="323"/>
            <ac:spMk id="2" creationId="{DFBD2B1E-C985-44AB-90FE-6CAFAC26A8D3}"/>
          </ac:spMkLst>
        </pc:spChg>
        <pc:spChg chg="mod ord">
          <ac:chgData name="" userId="" providerId="" clId="Web-{4A744164-93F9-4023-8736-379578B3D55A}" dt="2020-03-12T05:53:44.637" v="24" actId="1076"/>
          <ac:spMkLst>
            <pc:docMk/>
            <pc:sldMk cId="2153885461" sldId="323"/>
            <ac:spMk id="3" creationId="{C4E5240E-E018-403A-AC5B-2F71A0E5A51E}"/>
          </ac:spMkLst>
        </pc:spChg>
      </pc:sldChg>
      <pc:sldChg chg="modSp mod modClrScheme chgLayout">
        <pc:chgData name="" userId="" providerId="" clId="Web-{4A744164-93F9-4023-8736-379578B3D55A}" dt="2020-03-12T05:55:33.747" v="33" actId="1076"/>
        <pc:sldMkLst>
          <pc:docMk/>
          <pc:sldMk cId="2212830171" sldId="324"/>
        </pc:sldMkLst>
        <pc:spChg chg="mod ord">
          <ac:chgData name="" userId="" providerId="" clId="Web-{4A744164-93F9-4023-8736-379578B3D55A}" dt="2020-03-12T05:54:09.653" v="27"/>
          <ac:spMkLst>
            <pc:docMk/>
            <pc:sldMk cId="2212830171" sldId="324"/>
            <ac:spMk id="2" creationId="{DFBD2B1E-C985-44AB-90FE-6CAFAC26A8D3}"/>
          </ac:spMkLst>
        </pc:spChg>
        <pc:spChg chg="mod">
          <ac:chgData name="" userId="" providerId="" clId="Web-{4A744164-93F9-4023-8736-379578B3D55A}" dt="2020-03-12T05:54:41.075" v="32" actId="1076"/>
          <ac:spMkLst>
            <pc:docMk/>
            <pc:sldMk cId="2212830171" sldId="324"/>
            <ac:spMk id="3" creationId="{00000000-0000-0000-0000-000000000000}"/>
          </ac:spMkLst>
        </pc:spChg>
        <pc:spChg chg="mod">
          <ac:chgData name="" userId="" providerId="" clId="Web-{4A744164-93F9-4023-8736-379578B3D55A}" dt="2020-03-12T05:54:41.044" v="30" actId="1076"/>
          <ac:spMkLst>
            <pc:docMk/>
            <pc:sldMk cId="2212830171" sldId="324"/>
            <ac:spMk id="5" creationId="{00000000-0000-0000-0000-000000000000}"/>
          </ac:spMkLst>
        </pc:spChg>
        <pc:spChg chg="mod ord">
          <ac:chgData name="" userId="" providerId="" clId="Web-{4A744164-93F9-4023-8736-379578B3D55A}" dt="2020-03-12T05:54:19.012" v="29"/>
          <ac:spMkLst>
            <pc:docMk/>
            <pc:sldMk cId="2212830171" sldId="324"/>
            <ac:spMk id="7" creationId="{C4E5240E-E018-403A-AC5B-2F71A0E5A51E}"/>
          </ac:spMkLst>
        </pc:spChg>
        <pc:spChg chg="mod">
          <ac:chgData name="" userId="" providerId="" clId="Web-{4A744164-93F9-4023-8736-379578B3D55A}" dt="2020-03-12T05:54:41.059" v="31" actId="1076"/>
          <ac:spMkLst>
            <pc:docMk/>
            <pc:sldMk cId="2212830171" sldId="324"/>
            <ac:spMk id="10" creationId="{00000000-0000-0000-0000-000000000000}"/>
          </ac:spMkLst>
        </pc:spChg>
        <pc:picChg chg="mod">
          <ac:chgData name="" userId="" providerId="" clId="Web-{4A744164-93F9-4023-8736-379578B3D55A}" dt="2020-03-12T05:55:33.747" v="33" actId="1076"/>
          <ac:picMkLst>
            <pc:docMk/>
            <pc:sldMk cId="2212830171" sldId="324"/>
            <ac:picMk id="2050" creationId="{00000000-0000-0000-0000-000000000000}"/>
          </ac:picMkLst>
        </pc:picChg>
      </pc:sldChg>
    </pc:docChg>
  </pc:docChgLst>
  <pc:docChgLst>
    <pc:chgData clId="Web-{6851064A-713A-4469-8917-79EA903D1959}"/>
    <pc:docChg chg="modSld">
      <pc:chgData name="" userId="" providerId="" clId="Web-{6851064A-713A-4469-8917-79EA903D1959}" dt="2020-03-11T00:58:16.717" v="354"/>
      <pc:docMkLst>
        <pc:docMk/>
      </pc:docMkLst>
      <pc:sldChg chg="modSp">
        <pc:chgData name="" userId="" providerId="" clId="Web-{6851064A-713A-4469-8917-79EA903D1959}" dt="2020-03-11T00:34:33.967" v="3" actId="14100"/>
        <pc:sldMkLst>
          <pc:docMk/>
          <pc:sldMk cId="3524241706" sldId="321"/>
        </pc:sldMkLst>
        <pc:spChg chg="mod">
          <ac:chgData name="" userId="" providerId="" clId="Web-{6851064A-713A-4469-8917-79EA903D1959}" dt="2020-03-11T00:34:11.092" v="0" actId="14100"/>
          <ac:spMkLst>
            <pc:docMk/>
            <pc:sldMk cId="3524241706" sldId="321"/>
            <ac:spMk id="2" creationId="{00000000-0000-0000-0000-000000000000}"/>
          </ac:spMkLst>
        </pc:spChg>
        <pc:spChg chg="mod">
          <ac:chgData name="" userId="" providerId="" clId="Web-{6851064A-713A-4469-8917-79EA903D1959}" dt="2020-03-11T00:34:33.967" v="3" actId="14100"/>
          <ac:spMkLst>
            <pc:docMk/>
            <pc:sldMk cId="3524241706" sldId="321"/>
            <ac:spMk id="3" creationId="{00000000-0000-0000-0000-000000000000}"/>
          </ac:spMkLst>
        </pc:spChg>
      </pc:sldChg>
      <pc:sldChg chg="modSp mod modClrScheme chgLayout">
        <pc:chgData name="" userId="" providerId="" clId="Web-{6851064A-713A-4469-8917-79EA903D1959}" dt="2020-03-11T00:44:57.274" v="232" actId="1076"/>
        <pc:sldMkLst>
          <pc:docMk/>
          <pc:sldMk cId="2034528602" sldId="322"/>
        </pc:sldMkLst>
        <pc:spChg chg="mod">
          <ac:chgData name="" userId="" providerId="" clId="Web-{6851064A-713A-4469-8917-79EA903D1959}" dt="2020-03-11T00:44:57.164" v="227" actId="1076"/>
          <ac:spMkLst>
            <pc:docMk/>
            <pc:sldMk cId="2034528602" sldId="322"/>
            <ac:spMk id="8" creationId="{00000000-0000-0000-0000-000000000000}"/>
          </ac:spMkLst>
        </pc:spChg>
        <pc:spChg chg="mod">
          <ac:chgData name="" userId="" providerId="" clId="Web-{6851064A-713A-4469-8917-79EA903D1959}" dt="2020-03-11T00:44:57.008" v="220" actId="1076"/>
          <ac:spMkLst>
            <pc:docMk/>
            <pc:sldMk cId="2034528602" sldId="322"/>
            <ac:spMk id="19" creationId="{00000000-0000-0000-0000-000000000000}"/>
          </ac:spMkLst>
        </pc:spChg>
        <pc:spChg chg="mod">
          <ac:chgData name="" userId="" providerId="" clId="Web-{6851064A-713A-4469-8917-79EA903D1959}" dt="2020-03-11T00:44:57.055" v="222" actId="1076"/>
          <ac:spMkLst>
            <pc:docMk/>
            <pc:sldMk cId="2034528602" sldId="322"/>
            <ac:spMk id="22" creationId="{00000000-0000-0000-0000-000000000000}"/>
          </ac:spMkLst>
        </pc:spChg>
        <pc:spChg chg="mod ord">
          <ac:chgData name="" userId="" providerId="" clId="Web-{6851064A-713A-4469-8917-79EA903D1959}" dt="2020-03-11T00:38:39.223" v="60"/>
          <ac:spMkLst>
            <pc:docMk/>
            <pc:sldMk cId="2034528602" sldId="322"/>
            <ac:spMk id="24" creationId="{00000000-0000-0000-0000-000000000000}"/>
          </ac:spMkLst>
        </pc:spChg>
        <pc:spChg chg="mod ord">
          <ac:chgData name="" userId="" providerId="" clId="Web-{6851064A-713A-4469-8917-79EA903D1959}" dt="2020-03-11T00:44:40.664" v="217" actId="14100"/>
          <ac:spMkLst>
            <pc:docMk/>
            <pc:sldMk cId="2034528602" sldId="322"/>
            <ac:spMk id="52" creationId="{00000000-0000-0000-0000-000000000000}"/>
          </ac:spMkLst>
        </pc:spChg>
        <pc:spChg chg="mod ord">
          <ac:chgData name="" userId="" providerId="" clId="Web-{6851064A-713A-4469-8917-79EA903D1959}" dt="2020-03-11T00:38:39.223" v="60"/>
          <ac:spMkLst>
            <pc:docMk/>
            <pc:sldMk cId="2034528602" sldId="322"/>
            <ac:spMk id="5123" creationId="{00000000-0000-0000-0000-000000000000}"/>
          </ac:spMkLst>
        </pc:spChg>
        <pc:spChg chg="mod">
          <ac:chgData name="" userId="" providerId="" clId="Web-{6851064A-713A-4469-8917-79EA903D1959}" dt="2020-03-11T00:44:57.211" v="229" actId="1076"/>
          <ac:spMkLst>
            <pc:docMk/>
            <pc:sldMk cId="2034528602" sldId="322"/>
            <ac:spMk id="10250" creationId="{00000000-0000-0000-0000-000000000000}"/>
          </ac:spMkLst>
        </pc:spChg>
        <pc:spChg chg="mod">
          <ac:chgData name="" userId="" providerId="" clId="Web-{6851064A-713A-4469-8917-79EA903D1959}" dt="2020-03-11T00:44:57.243" v="231" actId="1076"/>
          <ac:spMkLst>
            <pc:docMk/>
            <pc:sldMk cId="2034528602" sldId="322"/>
            <ac:spMk id="10253" creationId="{00000000-0000-0000-0000-000000000000}"/>
          </ac:spMkLst>
        </pc:spChg>
        <pc:graphicFrameChg chg="mod">
          <ac:chgData name="" userId="" providerId="" clId="Web-{6851064A-713A-4469-8917-79EA903D1959}" dt="2020-03-11T00:44:02.633" v="208" actId="1076"/>
          <ac:graphicFrameMkLst>
            <pc:docMk/>
            <pc:sldMk cId="2034528602" sldId="322"/>
            <ac:graphicFrameMk id="4" creationId="{00000000-0000-0000-0000-000000000000}"/>
          </ac:graphicFrameMkLst>
        </pc:graphicFrameChg>
        <pc:cxnChg chg="mod">
          <ac:chgData name="" userId="" providerId="" clId="Web-{6851064A-713A-4469-8917-79EA903D1959}" dt="2020-03-11T00:44:57.102" v="224" actId="1076"/>
          <ac:cxnSpMkLst>
            <pc:docMk/>
            <pc:sldMk cId="2034528602" sldId="322"/>
            <ac:cxnSpMk id="6" creationId="{00000000-0000-0000-0000-000000000000}"/>
          </ac:cxnSpMkLst>
        </pc:cxnChg>
        <pc:cxnChg chg="mod">
          <ac:chgData name="" userId="" providerId="" clId="Web-{6851064A-713A-4469-8917-79EA903D1959}" dt="2020-03-11T00:44:57.180" v="228" actId="1076"/>
          <ac:cxnSpMkLst>
            <pc:docMk/>
            <pc:sldMk cId="2034528602" sldId="322"/>
            <ac:cxnSpMk id="11" creationId="{00000000-0000-0000-0000-000000000000}"/>
          </ac:cxnSpMkLst>
        </pc:cxnChg>
        <pc:cxnChg chg="mod">
          <ac:chgData name="" userId="" providerId="" clId="Web-{6851064A-713A-4469-8917-79EA903D1959}" dt="2020-03-11T00:44:57.118" v="225" actId="1076"/>
          <ac:cxnSpMkLst>
            <pc:docMk/>
            <pc:sldMk cId="2034528602" sldId="322"/>
            <ac:cxnSpMk id="16" creationId="{00000000-0000-0000-0000-000000000000}"/>
          </ac:cxnSpMkLst>
        </pc:cxnChg>
        <pc:cxnChg chg="mod">
          <ac:chgData name="" userId="" providerId="" clId="Web-{6851064A-713A-4469-8917-79EA903D1959}" dt="2020-03-11T00:44:56.961" v="218" actId="1076"/>
          <ac:cxnSpMkLst>
            <pc:docMk/>
            <pc:sldMk cId="2034528602" sldId="322"/>
            <ac:cxnSpMk id="17" creationId="{00000000-0000-0000-0000-000000000000}"/>
          </ac:cxnSpMkLst>
        </pc:cxnChg>
        <pc:cxnChg chg="mod">
          <ac:chgData name="" userId="" providerId="" clId="Web-{6851064A-713A-4469-8917-79EA903D1959}" dt="2020-03-11T00:44:57.227" v="230" actId="1076"/>
          <ac:cxnSpMkLst>
            <pc:docMk/>
            <pc:sldMk cId="2034528602" sldId="322"/>
            <ac:cxnSpMk id="18" creationId="{00000000-0000-0000-0000-000000000000}"/>
          </ac:cxnSpMkLst>
        </pc:cxnChg>
        <pc:cxnChg chg="mod">
          <ac:chgData name="" userId="" providerId="" clId="Web-{6851064A-713A-4469-8917-79EA903D1959}" dt="2020-03-11T00:44:57.024" v="221" actId="1076"/>
          <ac:cxnSpMkLst>
            <pc:docMk/>
            <pc:sldMk cId="2034528602" sldId="322"/>
            <ac:cxnSpMk id="20" creationId="{00000000-0000-0000-0000-000000000000}"/>
          </ac:cxnSpMkLst>
        </pc:cxnChg>
        <pc:cxnChg chg="mod">
          <ac:chgData name="" userId="" providerId="" clId="Web-{6851064A-713A-4469-8917-79EA903D1959}" dt="2020-03-11T00:44:56.993" v="219" actId="1076"/>
          <ac:cxnSpMkLst>
            <pc:docMk/>
            <pc:sldMk cId="2034528602" sldId="322"/>
            <ac:cxnSpMk id="21" creationId="{00000000-0000-0000-0000-000000000000}"/>
          </ac:cxnSpMkLst>
        </pc:cxnChg>
        <pc:cxnChg chg="mod">
          <ac:chgData name="" userId="" providerId="" clId="Web-{6851064A-713A-4469-8917-79EA903D1959}" dt="2020-03-11T00:44:57.071" v="223" actId="1076"/>
          <ac:cxnSpMkLst>
            <pc:docMk/>
            <pc:sldMk cId="2034528602" sldId="322"/>
            <ac:cxnSpMk id="23" creationId="{00000000-0000-0000-0000-000000000000}"/>
          </ac:cxnSpMkLst>
        </pc:cxnChg>
        <pc:cxnChg chg="mod">
          <ac:chgData name="" userId="" providerId="" clId="Web-{6851064A-713A-4469-8917-79EA903D1959}" dt="2020-03-11T00:44:57.133" v="226" actId="1076"/>
          <ac:cxnSpMkLst>
            <pc:docMk/>
            <pc:sldMk cId="2034528602" sldId="322"/>
            <ac:cxnSpMk id="35" creationId="{00000000-0000-0000-0000-000000000000}"/>
          </ac:cxnSpMkLst>
        </pc:cxnChg>
        <pc:cxnChg chg="mod">
          <ac:chgData name="" userId="" providerId="" clId="Web-{6851064A-713A-4469-8917-79EA903D1959}" dt="2020-03-11T00:44:57.274" v="232" actId="1076"/>
          <ac:cxnSpMkLst>
            <pc:docMk/>
            <pc:sldMk cId="2034528602" sldId="322"/>
            <ac:cxnSpMk id="37" creationId="{00000000-0000-0000-0000-000000000000}"/>
          </ac:cxnSpMkLst>
        </pc:cxnChg>
      </pc:sldChg>
      <pc:sldChg chg="modSp">
        <pc:chgData name="" userId="" providerId="" clId="Web-{6851064A-713A-4469-8917-79EA903D1959}" dt="2020-03-11T00:47:34.775" v="245" actId="20577"/>
        <pc:sldMkLst>
          <pc:docMk/>
          <pc:sldMk cId="2153885461" sldId="323"/>
        </pc:sldMkLst>
        <pc:spChg chg="mod">
          <ac:chgData name="" userId="" providerId="" clId="Web-{6851064A-713A-4469-8917-79EA903D1959}" dt="2020-03-11T00:45:31.712" v="234"/>
          <ac:spMkLst>
            <pc:docMk/>
            <pc:sldMk cId="2153885461" sldId="323"/>
            <ac:spMk id="2" creationId="{DFBD2B1E-C985-44AB-90FE-6CAFAC26A8D3}"/>
          </ac:spMkLst>
        </pc:spChg>
        <pc:spChg chg="mod">
          <ac:chgData name="" userId="" providerId="" clId="Web-{6851064A-713A-4469-8917-79EA903D1959}" dt="2020-03-11T00:47:34.775" v="245" actId="20577"/>
          <ac:spMkLst>
            <pc:docMk/>
            <pc:sldMk cId="2153885461" sldId="323"/>
            <ac:spMk id="6" creationId="{C4E5240E-E018-403A-AC5B-2F71A0E5A51E}"/>
          </ac:spMkLst>
        </pc:spChg>
      </pc:sldChg>
      <pc:sldChg chg="modSp">
        <pc:chgData name="" userId="" providerId="" clId="Web-{6851064A-713A-4469-8917-79EA903D1959}" dt="2020-03-11T00:48:00.260" v="248"/>
        <pc:sldMkLst>
          <pc:docMk/>
          <pc:sldMk cId="2212830171" sldId="324"/>
        </pc:sldMkLst>
        <pc:spChg chg="mod">
          <ac:chgData name="" userId="" providerId="" clId="Web-{6851064A-713A-4469-8917-79EA903D1959}" dt="2020-03-11T00:48:00.260" v="248"/>
          <ac:spMkLst>
            <pc:docMk/>
            <pc:sldMk cId="2212830171" sldId="324"/>
            <ac:spMk id="2" creationId="{DFBD2B1E-C985-44AB-90FE-6CAFAC26A8D3}"/>
          </ac:spMkLst>
        </pc:spChg>
      </pc:sldChg>
      <pc:sldChg chg="modSp">
        <pc:chgData name="" userId="" providerId="" clId="Web-{6851064A-713A-4469-8917-79EA903D1959}" dt="2020-03-11T00:48:56.916" v="252" actId="20577"/>
        <pc:sldMkLst>
          <pc:docMk/>
          <pc:sldMk cId="4153350638" sldId="325"/>
        </pc:sldMkLst>
        <pc:spChg chg="mod">
          <ac:chgData name="" userId="" providerId="" clId="Web-{6851064A-713A-4469-8917-79EA903D1959}" dt="2020-03-11T00:48:23.963" v="249"/>
          <ac:spMkLst>
            <pc:docMk/>
            <pc:sldMk cId="4153350638" sldId="325"/>
            <ac:spMk id="2" creationId="{DFBD2B1E-C985-44AB-90FE-6CAFAC26A8D3}"/>
          </ac:spMkLst>
        </pc:spChg>
        <pc:spChg chg="mod">
          <ac:chgData name="" userId="" providerId="" clId="Web-{6851064A-713A-4469-8917-79EA903D1959}" dt="2020-03-11T00:48:56.916" v="252" actId="20577"/>
          <ac:spMkLst>
            <pc:docMk/>
            <pc:sldMk cId="4153350638" sldId="325"/>
            <ac:spMk id="3" creationId="{C4E5240E-E018-403A-AC5B-2F71A0E5A51E}"/>
          </ac:spMkLst>
        </pc:spChg>
      </pc:sldChg>
      <pc:sldChg chg="modSp">
        <pc:chgData name="" userId="" providerId="" clId="Web-{6851064A-713A-4469-8917-79EA903D1959}" dt="2020-03-11T00:58:16.717" v="354"/>
        <pc:sldMkLst>
          <pc:docMk/>
          <pc:sldMk cId="3648220495" sldId="326"/>
        </pc:sldMkLst>
        <pc:spChg chg="mod">
          <ac:chgData name="" userId="" providerId="" clId="Web-{6851064A-713A-4469-8917-79EA903D1959}" dt="2020-03-11T00:58:16.717" v="354"/>
          <ac:spMkLst>
            <pc:docMk/>
            <pc:sldMk cId="3648220495" sldId="326"/>
            <ac:spMk id="2" creationId="{00000000-0000-0000-0000-000000000000}"/>
          </ac:spMkLst>
        </pc:spChg>
        <pc:spChg chg="mod">
          <ac:chgData name="" userId="" providerId="" clId="Web-{6851064A-713A-4469-8917-79EA903D1959}" dt="2020-03-11T00:53:14.184" v="286" actId="20577"/>
          <ac:spMkLst>
            <pc:docMk/>
            <pc:sldMk cId="3648220495" sldId="326"/>
            <ac:spMk id="3" creationId="{00000000-0000-0000-0000-000000000000}"/>
          </ac:spMkLst>
        </pc:spChg>
      </pc:sldChg>
      <pc:sldChg chg="modSp">
        <pc:chgData name="" userId="" providerId="" clId="Web-{6851064A-713A-4469-8917-79EA903D1959}" dt="2020-03-11T00:58:05.827" v="353"/>
        <pc:sldMkLst>
          <pc:docMk/>
          <pc:sldMk cId="3061955841" sldId="327"/>
        </pc:sldMkLst>
        <pc:spChg chg="mod">
          <ac:chgData name="" userId="" providerId="" clId="Web-{6851064A-713A-4469-8917-79EA903D1959}" dt="2020-03-11T00:58:05.827" v="353"/>
          <ac:spMkLst>
            <pc:docMk/>
            <pc:sldMk cId="3061955841" sldId="327"/>
            <ac:spMk id="2" creationId="{00000000-0000-0000-0000-000000000000}"/>
          </ac:spMkLst>
        </pc:spChg>
        <pc:spChg chg="mod">
          <ac:chgData name="" userId="" providerId="" clId="Web-{6851064A-713A-4469-8917-79EA903D1959}" dt="2020-03-11T00:54:33.841" v="301" actId="20577"/>
          <ac:spMkLst>
            <pc:docMk/>
            <pc:sldMk cId="3061955841" sldId="327"/>
            <ac:spMk id="3" creationId="{00000000-0000-0000-0000-000000000000}"/>
          </ac:spMkLst>
        </pc:spChg>
      </pc:sldChg>
      <pc:sldChg chg="modSp">
        <pc:chgData name="" userId="" providerId="" clId="Web-{6851064A-713A-4469-8917-79EA903D1959}" dt="2020-03-11T00:57:55.327" v="352"/>
        <pc:sldMkLst>
          <pc:docMk/>
          <pc:sldMk cId="508586164" sldId="328"/>
        </pc:sldMkLst>
        <pc:spChg chg="mod">
          <ac:chgData name="" userId="" providerId="" clId="Web-{6851064A-713A-4469-8917-79EA903D1959}" dt="2020-03-11T00:57:55.327" v="352"/>
          <ac:spMkLst>
            <pc:docMk/>
            <pc:sldMk cId="508586164" sldId="328"/>
            <ac:spMk id="2" creationId="{DFBD2B1E-C985-44AB-90FE-6CAFAC26A8D3}"/>
          </ac:spMkLst>
        </pc:spChg>
      </pc:sldChg>
      <pc:sldChg chg="modSp">
        <pc:chgData name="" userId="" providerId="" clId="Web-{6851064A-713A-4469-8917-79EA903D1959}" dt="2020-03-11T00:57:43.670" v="351"/>
        <pc:sldMkLst>
          <pc:docMk/>
          <pc:sldMk cId="3328209161" sldId="330"/>
        </pc:sldMkLst>
        <pc:spChg chg="mod">
          <ac:chgData name="" userId="" providerId="" clId="Web-{6851064A-713A-4469-8917-79EA903D1959}" dt="2020-03-11T00:57:43.670" v="351"/>
          <ac:spMkLst>
            <pc:docMk/>
            <pc:sldMk cId="3328209161" sldId="330"/>
            <ac:spMk id="2" creationId="{DFBD2B1E-C985-44AB-90FE-6CAFAC26A8D3}"/>
          </ac:spMkLst>
        </pc:spChg>
        <pc:spChg chg="mod">
          <ac:chgData name="" userId="" providerId="" clId="Web-{6851064A-713A-4469-8917-79EA903D1959}" dt="2020-03-11T00:56:09.873" v="342" actId="14100"/>
          <ac:spMkLst>
            <pc:docMk/>
            <pc:sldMk cId="3328209161" sldId="330"/>
            <ac:spMk id="3" creationId="{C4E5240E-E018-403A-AC5B-2F71A0E5A51E}"/>
          </ac:spMkLst>
        </pc:spChg>
      </pc:sldChg>
      <pc:sldChg chg="modSp">
        <pc:chgData name="" userId="" providerId="" clId="Web-{6851064A-713A-4469-8917-79EA903D1959}" dt="2020-03-11T00:57:34.405" v="350"/>
        <pc:sldMkLst>
          <pc:docMk/>
          <pc:sldMk cId="1165437390" sldId="331"/>
        </pc:sldMkLst>
        <pc:spChg chg="mod">
          <ac:chgData name="" userId="" providerId="" clId="Web-{6851064A-713A-4469-8917-79EA903D1959}" dt="2020-03-11T00:57:34.405" v="350"/>
          <ac:spMkLst>
            <pc:docMk/>
            <pc:sldMk cId="1165437390" sldId="331"/>
            <ac:spMk id="2" creationId="{DFBD2B1E-C985-44AB-90FE-6CAFAC26A8D3}"/>
          </ac:spMkLst>
        </pc:spChg>
        <pc:spChg chg="mod">
          <ac:chgData name="" userId="" providerId="" clId="Web-{6851064A-713A-4469-8917-79EA903D1959}" dt="2020-03-11T00:56:40.779" v="345" actId="14100"/>
          <ac:spMkLst>
            <pc:docMk/>
            <pc:sldMk cId="1165437390" sldId="331"/>
            <ac:spMk id="3" creationId="{C4E5240E-E018-403A-AC5B-2F71A0E5A51E}"/>
          </ac:spMkLst>
        </pc:spChg>
      </pc:sldChg>
      <pc:sldChg chg="modSp">
        <pc:chgData name="" userId="" providerId="" clId="Web-{6851064A-713A-4469-8917-79EA903D1959}" dt="2020-03-11T00:57:23.733" v="349"/>
        <pc:sldMkLst>
          <pc:docMk/>
          <pc:sldMk cId="3830109295" sldId="332"/>
        </pc:sldMkLst>
        <pc:spChg chg="mod">
          <ac:chgData name="" userId="" providerId="" clId="Web-{6851064A-713A-4469-8917-79EA903D1959}" dt="2020-03-11T00:57:23.733" v="349"/>
          <ac:spMkLst>
            <pc:docMk/>
            <pc:sldMk cId="3830109295" sldId="332"/>
            <ac:spMk id="2" creationId="{DFBD2B1E-C985-44AB-90FE-6CAFAC26A8D3}"/>
          </ac:spMkLst>
        </pc:spChg>
        <pc:spChg chg="mod">
          <ac:chgData name="" userId="" providerId="" clId="Web-{6851064A-713A-4469-8917-79EA903D1959}" dt="2020-03-11T00:57:10.670" v="348" actId="1076"/>
          <ac:spMkLst>
            <pc:docMk/>
            <pc:sldMk cId="3830109295" sldId="332"/>
            <ac:spMk id="3" creationId="{C4E5240E-E018-403A-AC5B-2F71A0E5A51E}"/>
          </ac:spMkLst>
        </pc:spChg>
      </pc:sldChg>
    </pc:docChg>
  </pc:docChgLst>
  <pc:docChgLst>
    <pc:chgData clId="Web-{ADED77F3-0670-4156-9768-98DEE99FD107}"/>
    <pc:docChg chg="modSld">
      <pc:chgData name="" userId="" providerId="" clId="Web-{ADED77F3-0670-4156-9768-98DEE99FD107}" dt="2020-03-12T06:21:14.275" v="581" actId="20577"/>
      <pc:docMkLst>
        <pc:docMk/>
      </pc:docMkLst>
      <pc:sldChg chg="modSp">
        <pc:chgData name="" userId="" providerId="" clId="Web-{ADED77F3-0670-4156-9768-98DEE99FD107}" dt="2020-03-12T05:57:45.030" v="47" actId="14100"/>
        <pc:sldMkLst>
          <pc:docMk/>
          <pc:sldMk cId="3524241706" sldId="321"/>
        </pc:sldMkLst>
        <pc:spChg chg="mod">
          <ac:chgData name="" userId="" providerId="" clId="Web-{ADED77F3-0670-4156-9768-98DEE99FD107}" dt="2020-03-12T05:57:41.233" v="46" actId="14100"/>
          <ac:spMkLst>
            <pc:docMk/>
            <pc:sldMk cId="3524241706" sldId="321"/>
            <ac:spMk id="2" creationId="{00000000-0000-0000-0000-000000000000}"/>
          </ac:spMkLst>
        </pc:spChg>
        <pc:spChg chg="mod">
          <ac:chgData name="" userId="" providerId="" clId="Web-{ADED77F3-0670-4156-9768-98DEE99FD107}" dt="2020-03-12T05:57:45.030" v="47" actId="14100"/>
          <ac:spMkLst>
            <pc:docMk/>
            <pc:sldMk cId="3524241706" sldId="321"/>
            <ac:spMk id="3" creationId="{00000000-0000-0000-0000-000000000000}"/>
          </ac:spMkLst>
        </pc:spChg>
      </pc:sldChg>
      <pc:sldChg chg="modSp">
        <pc:chgData name="" userId="" providerId="" clId="Web-{ADED77F3-0670-4156-9768-98DEE99FD107}" dt="2020-03-12T05:58:13.858" v="49"/>
        <pc:sldMkLst>
          <pc:docMk/>
          <pc:sldMk cId="2034528602" sldId="322"/>
        </pc:sldMkLst>
        <pc:spChg chg="mod">
          <ac:chgData name="" userId="" providerId="" clId="Web-{ADED77F3-0670-4156-9768-98DEE99FD107}" dt="2020-03-12T05:57:26.686" v="38" actId="1076"/>
          <ac:spMkLst>
            <pc:docMk/>
            <pc:sldMk cId="2034528602" sldId="322"/>
            <ac:spMk id="8" creationId="{00000000-0000-0000-0000-000000000000}"/>
          </ac:spMkLst>
        </pc:spChg>
        <pc:spChg chg="mod">
          <ac:chgData name="" userId="" providerId="" clId="Web-{ADED77F3-0670-4156-9768-98DEE99FD107}" dt="2020-03-12T05:57:26.514" v="30" actId="1076"/>
          <ac:spMkLst>
            <pc:docMk/>
            <pc:sldMk cId="2034528602" sldId="322"/>
            <ac:spMk id="19" creationId="{00000000-0000-0000-0000-000000000000}"/>
          </ac:spMkLst>
        </pc:spChg>
        <pc:spChg chg="mod">
          <ac:chgData name="" userId="" providerId="" clId="Web-{ADED77F3-0670-4156-9768-98DEE99FD107}" dt="2020-03-12T05:57:26.561" v="32" actId="1076"/>
          <ac:spMkLst>
            <pc:docMk/>
            <pc:sldMk cId="2034528602" sldId="322"/>
            <ac:spMk id="22" creationId="{00000000-0000-0000-0000-000000000000}"/>
          </ac:spMkLst>
        </pc:spChg>
        <pc:spChg chg="mod">
          <ac:chgData name="" userId="" providerId="" clId="Web-{ADED77F3-0670-4156-9768-98DEE99FD107}" dt="2020-03-12T05:57:26.670" v="37" actId="1076"/>
          <ac:spMkLst>
            <pc:docMk/>
            <pc:sldMk cId="2034528602" sldId="322"/>
            <ac:spMk id="52" creationId="{00000000-0000-0000-0000-000000000000}"/>
          </ac:spMkLst>
        </pc:spChg>
        <pc:spChg chg="mod">
          <ac:chgData name="" userId="" providerId="" clId="Web-{ADED77F3-0670-4156-9768-98DEE99FD107}" dt="2020-03-12T05:58:13.858" v="49"/>
          <ac:spMkLst>
            <pc:docMk/>
            <pc:sldMk cId="2034528602" sldId="322"/>
            <ac:spMk id="5123" creationId="{00000000-0000-0000-0000-000000000000}"/>
          </ac:spMkLst>
        </pc:spChg>
        <pc:spChg chg="mod">
          <ac:chgData name="" userId="" providerId="" clId="Web-{ADED77F3-0670-4156-9768-98DEE99FD107}" dt="2020-03-12T05:57:26.733" v="40" actId="1076"/>
          <ac:spMkLst>
            <pc:docMk/>
            <pc:sldMk cId="2034528602" sldId="322"/>
            <ac:spMk id="10250" creationId="{00000000-0000-0000-0000-000000000000}"/>
          </ac:spMkLst>
        </pc:spChg>
        <pc:spChg chg="mod">
          <ac:chgData name="" userId="" providerId="" clId="Web-{ADED77F3-0670-4156-9768-98DEE99FD107}" dt="2020-03-12T05:57:26.779" v="42" actId="1076"/>
          <ac:spMkLst>
            <pc:docMk/>
            <pc:sldMk cId="2034528602" sldId="322"/>
            <ac:spMk id="10253" creationId="{00000000-0000-0000-0000-000000000000}"/>
          </ac:spMkLst>
        </pc:spChg>
        <pc:graphicFrameChg chg="mod">
          <ac:chgData name="" userId="" providerId="" clId="Web-{ADED77F3-0670-4156-9768-98DEE99FD107}" dt="2020-03-12T05:57:33.733" v="45" actId="1076"/>
          <ac:graphicFrameMkLst>
            <pc:docMk/>
            <pc:sldMk cId="2034528602" sldId="322"/>
            <ac:graphicFrameMk id="4" creationId="{00000000-0000-0000-0000-000000000000}"/>
          </ac:graphicFrameMkLst>
        </pc:graphicFrameChg>
        <pc:cxnChg chg="mod">
          <ac:chgData name="" userId="" providerId="" clId="Web-{ADED77F3-0670-4156-9768-98DEE99FD107}" dt="2020-03-12T05:57:26.608" v="34" actId="1076"/>
          <ac:cxnSpMkLst>
            <pc:docMk/>
            <pc:sldMk cId="2034528602" sldId="322"/>
            <ac:cxnSpMk id="6" creationId="{00000000-0000-0000-0000-000000000000}"/>
          </ac:cxnSpMkLst>
        </pc:cxnChg>
        <pc:cxnChg chg="mod">
          <ac:chgData name="" userId="" providerId="" clId="Web-{ADED77F3-0670-4156-9768-98DEE99FD107}" dt="2020-03-12T05:57:26.717" v="39" actId="1076"/>
          <ac:cxnSpMkLst>
            <pc:docMk/>
            <pc:sldMk cId="2034528602" sldId="322"/>
            <ac:cxnSpMk id="11" creationId="{00000000-0000-0000-0000-000000000000}"/>
          </ac:cxnSpMkLst>
        </pc:cxnChg>
        <pc:cxnChg chg="mod">
          <ac:chgData name="" userId="" providerId="" clId="Web-{ADED77F3-0670-4156-9768-98DEE99FD107}" dt="2020-03-12T05:57:26.623" v="35" actId="1076"/>
          <ac:cxnSpMkLst>
            <pc:docMk/>
            <pc:sldMk cId="2034528602" sldId="322"/>
            <ac:cxnSpMk id="16" creationId="{00000000-0000-0000-0000-000000000000}"/>
          </ac:cxnSpMkLst>
        </pc:cxnChg>
        <pc:cxnChg chg="mod">
          <ac:chgData name="" userId="" providerId="" clId="Web-{ADED77F3-0670-4156-9768-98DEE99FD107}" dt="2020-03-12T05:57:26.483" v="28" actId="1076"/>
          <ac:cxnSpMkLst>
            <pc:docMk/>
            <pc:sldMk cId="2034528602" sldId="322"/>
            <ac:cxnSpMk id="17" creationId="{00000000-0000-0000-0000-000000000000}"/>
          </ac:cxnSpMkLst>
        </pc:cxnChg>
        <pc:cxnChg chg="mod">
          <ac:chgData name="" userId="" providerId="" clId="Web-{ADED77F3-0670-4156-9768-98DEE99FD107}" dt="2020-03-12T05:57:26.748" v="41" actId="1076"/>
          <ac:cxnSpMkLst>
            <pc:docMk/>
            <pc:sldMk cId="2034528602" sldId="322"/>
            <ac:cxnSpMk id="18" creationId="{00000000-0000-0000-0000-000000000000}"/>
          </ac:cxnSpMkLst>
        </pc:cxnChg>
        <pc:cxnChg chg="mod">
          <ac:chgData name="" userId="" providerId="" clId="Web-{ADED77F3-0670-4156-9768-98DEE99FD107}" dt="2020-03-12T05:57:26.545" v="31" actId="1076"/>
          <ac:cxnSpMkLst>
            <pc:docMk/>
            <pc:sldMk cId="2034528602" sldId="322"/>
            <ac:cxnSpMk id="20" creationId="{00000000-0000-0000-0000-000000000000}"/>
          </ac:cxnSpMkLst>
        </pc:cxnChg>
        <pc:cxnChg chg="mod">
          <ac:chgData name="" userId="" providerId="" clId="Web-{ADED77F3-0670-4156-9768-98DEE99FD107}" dt="2020-03-12T05:57:26.498" v="29" actId="1076"/>
          <ac:cxnSpMkLst>
            <pc:docMk/>
            <pc:sldMk cId="2034528602" sldId="322"/>
            <ac:cxnSpMk id="21" creationId="{00000000-0000-0000-0000-000000000000}"/>
          </ac:cxnSpMkLst>
        </pc:cxnChg>
        <pc:cxnChg chg="mod">
          <ac:chgData name="" userId="" providerId="" clId="Web-{ADED77F3-0670-4156-9768-98DEE99FD107}" dt="2020-03-12T05:57:26.576" v="33" actId="1076"/>
          <ac:cxnSpMkLst>
            <pc:docMk/>
            <pc:sldMk cId="2034528602" sldId="322"/>
            <ac:cxnSpMk id="23" creationId="{00000000-0000-0000-0000-000000000000}"/>
          </ac:cxnSpMkLst>
        </pc:cxnChg>
        <pc:cxnChg chg="mod">
          <ac:chgData name="" userId="" providerId="" clId="Web-{ADED77F3-0670-4156-9768-98DEE99FD107}" dt="2020-03-12T05:57:26.654" v="36" actId="1076"/>
          <ac:cxnSpMkLst>
            <pc:docMk/>
            <pc:sldMk cId="2034528602" sldId="322"/>
            <ac:cxnSpMk id="35" creationId="{00000000-0000-0000-0000-000000000000}"/>
          </ac:cxnSpMkLst>
        </pc:cxnChg>
        <pc:cxnChg chg="mod">
          <ac:chgData name="" userId="" providerId="" clId="Web-{ADED77F3-0670-4156-9768-98DEE99FD107}" dt="2020-03-12T05:57:26.795" v="43" actId="1076"/>
          <ac:cxnSpMkLst>
            <pc:docMk/>
            <pc:sldMk cId="2034528602" sldId="322"/>
            <ac:cxnSpMk id="37" creationId="{00000000-0000-0000-0000-000000000000}"/>
          </ac:cxnSpMkLst>
        </pc:cxnChg>
      </pc:sldChg>
      <pc:sldChg chg="modSp">
        <pc:chgData name="" userId="" providerId="" clId="Web-{ADED77F3-0670-4156-9768-98DEE99FD107}" dt="2020-03-12T06:18:57.024" v="567" actId="20577"/>
        <pc:sldMkLst>
          <pc:docMk/>
          <pc:sldMk cId="2153885461" sldId="323"/>
        </pc:sldMkLst>
        <pc:spChg chg="mod">
          <ac:chgData name="" userId="" providerId="" clId="Web-{ADED77F3-0670-4156-9768-98DEE99FD107}" dt="2020-03-12T05:57:02.701" v="9" actId="14100"/>
          <ac:spMkLst>
            <pc:docMk/>
            <pc:sldMk cId="2153885461" sldId="323"/>
            <ac:spMk id="2" creationId="{DFBD2B1E-C985-44AB-90FE-6CAFAC26A8D3}"/>
          </ac:spMkLst>
        </pc:spChg>
        <pc:spChg chg="mod">
          <ac:chgData name="" userId="" providerId="" clId="Web-{ADED77F3-0670-4156-9768-98DEE99FD107}" dt="2020-03-12T06:18:57.024" v="567" actId="20577"/>
          <ac:spMkLst>
            <pc:docMk/>
            <pc:sldMk cId="2153885461" sldId="323"/>
            <ac:spMk id="3" creationId="{C4E5240E-E018-403A-AC5B-2F71A0E5A51E}"/>
          </ac:spMkLst>
        </pc:spChg>
      </pc:sldChg>
      <pc:sldChg chg="modSp">
        <pc:chgData name="" userId="" providerId="" clId="Web-{ADED77F3-0670-4156-9768-98DEE99FD107}" dt="2020-03-12T06:10:38.020" v="394" actId="20577"/>
        <pc:sldMkLst>
          <pc:docMk/>
          <pc:sldMk cId="2212830171" sldId="324"/>
        </pc:sldMkLst>
        <pc:spChg chg="mod">
          <ac:chgData name="" userId="" providerId="" clId="Web-{ADED77F3-0670-4156-9768-98DEE99FD107}" dt="2020-03-12T05:56:13.920" v="0" actId="14100"/>
          <ac:spMkLst>
            <pc:docMk/>
            <pc:sldMk cId="2212830171" sldId="324"/>
            <ac:spMk id="2" creationId="{DFBD2B1E-C985-44AB-90FE-6CAFAC26A8D3}"/>
          </ac:spMkLst>
        </pc:spChg>
        <pc:spChg chg="mod">
          <ac:chgData name="" userId="" providerId="" clId="Web-{ADED77F3-0670-4156-9768-98DEE99FD107}" dt="2020-03-12T05:56:27.091" v="4" actId="1076"/>
          <ac:spMkLst>
            <pc:docMk/>
            <pc:sldMk cId="2212830171" sldId="324"/>
            <ac:spMk id="3" creationId="{00000000-0000-0000-0000-000000000000}"/>
          </ac:spMkLst>
        </pc:spChg>
        <pc:spChg chg="mod">
          <ac:chgData name="" userId="" providerId="" clId="Web-{ADED77F3-0670-4156-9768-98DEE99FD107}" dt="2020-03-12T05:56:47.123" v="7" actId="20577"/>
          <ac:spMkLst>
            <pc:docMk/>
            <pc:sldMk cId="2212830171" sldId="324"/>
            <ac:spMk id="5" creationId="{00000000-0000-0000-0000-000000000000}"/>
          </ac:spMkLst>
        </pc:spChg>
        <pc:spChg chg="mod">
          <ac:chgData name="" userId="" providerId="" clId="Web-{ADED77F3-0670-4156-9768-98DEE99FD107}" dt="2020-03-12T06:10:38.020" v="394" actId="20577"/>
          <ac:spMkLst>
            <pc:docMk/>
            <pc:sldMk cId="2212830171" sldId="324"/>
            <ac:spMk id="7" creationId="{C4E5240E-E018-403A-AC5B-2F71A0E5A51E}"/>
          </ac:spMkLst>
        </pc:spChg>
        <pc:spChg chg="mod">
          <ac:chgData name="" userId="" providerId="" clId="Web-{ADED77F3-0670-4156-9768-98DEE99FD107}" dt="2020-03-12T05:56:54.748" v="8" actId="20577"/>
          <ac:spMkLst>
            <pc:docMk/>
            <pc:sldMk cId="2212830171" sldId="324"/>
            <ac:spMk id="10" creationId="{00000000-0000-0000-0000-000000000000}"/>
          </ac:spMkLst>
        </pc:spChg>
        <pc:picChg chg="mod">
          <ac:chgData name="" userId="" providerId="" clId="Web-{ADED77F3-0670-4156-9768-98DEE99FD107}" dt="2020-03-12T05:56:38.638" v="6" actId="1076"/>
          <ac:picMkLst>
            <pc:docMk/>
            <pc:sldMk cId="2212830171" sldId="324"/>
            <ac:picMk id="2050" creationId="{00000000-0000-0000-0000-000000000000}"/>
          </ac:picMkLst>
        </pc:picChg>
      </pc:sldChg>
      <pc:sldChg chg="modSp mod modClrScheme chgLayout">
        <pc:chgData name="" userId="" providerId="" clId="Web-{ADED77F3-0670-4156-9768-98DEE99FD107}" dt="2020-03-12T06:17:36.976" v="550" actId="20577"/>
        <pc:sldMkLst>
          <pc:docMk/>
          <pc:sldMk cId="4153350638" sldId="325"/>
        </pc:sldMkLst>
        <pc:spChg chg="mod ord">
          <ac:chgData name="" userId="" providerId="" clId="Web-{ADED77F3-0670-4156-9768-98DEE99FD107}" dt="2020-03-12T05:58:47.014" v="52" actId="14100"/>
          <ac:spMkLst>
            <pc:docMk/>
            <pc:sldMk cId="4153350638" sldId="325"/>
            <ac:spMk id="2" creationId="{DFBD2B1E-C985-44AB-90FE-6CAFAC26A8D3}"/>
          </ac:spMkLst>
        </pc:spChg>
        <pc:spChg chg="mod ord">
          <ac:chgData name="" userId="" providerId="" clId="Web-{ADED77F3-0670-4156-9768-98DEE99FD107}" dt="2020-03-12T06:17:36.976" v="550" actId="20577"/>
          <ac:spMkLst>
            <pc:docMk/>
            <pc:sldMk cId="4153350638" sldId="325"/>
            <ac:spMk id="3" creationId="{C4E5240E-E018-403A-AC5B-2F71A0E5A51E}"/>
          </ac:spMkLst>
        </pc:spChg>
      </pc:sldChg>
      <pc:sldChg chg="modSp mod modClrScheme chgLayout">
        <pc:chgData name="" userId="" providerId="" clId="Web-{ADED77F3-0670-4156-9768-98DEE99FD107}" dt="2020-03-12T06:13:00.584" v="452" actId="20577"/>
        <pc:sldMkLst>
          <pc:docMk/>
          <pc:sldMk cId="3648220495" sldId="326"/>
        </pc:sldMkLst>
        <pc:spChg chg="mod ord">
          <ac:chgData name="" userId="" providerId="" clId="Web-{ADED77F3-0670-4156-9768-98DEE99FD107}" dt="2020-03-12T06:00:36.312" v="76" actId="1076"/>
          <ac:spMkLst>
            <pc:docMk/>
            <pc:sldMk cId="3648220495" sldId="326"/>
            <ac:spMk id="2" creationId="{00000000-0000-0000-0000-000000000000}"/>
          </ac:spMkLst>
        </pc:spChg>
        <pc:spChg chg="mod ord">
          <ac:chgData name="" userId="" providerId="" clId="Web-{ADED77F3-0670-4156-9768-98DEE99FD107}" dt="2020-03-12T06:13:00.584" v="452" actId="20577"/>
          <ac:spMkLst>
            <pc:docMk/>
            <pc:sldMk cId="3648220495" sldId="326"/>
            <ac:spMk id="3" creationId="{00000000-0000-0000-0000-000000000000}"/>
          </ac:spMkLst>
        </pc:spChg>
        <pc:spChg chg="mod ord">
          <ac:chgData name="" userId="" providerId="" clId="Web-{ADED77F3-0670-4156-9768-98DEE99FD107}" dt="2020-03-12T05:59:28.968" v="67"/>
          <ac:spMkLst>
            <pc:docMk/>
            <pc:sldMk cId="3648220495" sldId="326"/>
            <ac:spMk id="4" creationId="{00000000-0000-0000-0000-000000000000}"/>
          </ac:spMkLst>
        </pc:spChg>
      </pc:sldChg>
      <pc:sldChg chg="addSp delSp modSp mod modClrScheme chgLayout">
        <pc:chgData name="" userId="" providerId="" clId="Web-{ADED77F3-0670-4156-9768-98DEE99FD107}" dt="2020-03-12T06:16:19.585" v="542" actId="20577"/>
        <pc:sldMkLst>
          <pc:docMk/>
          <pc:sldMk cId="3061955841" sldId="327"/>
        </pc:sldMkLst>
        <pc:spChg chg="mod ord">
          <ac:chgData name="" userId="" providerId="" clId="Web-{ADED77F3-0670-4156-9768-98DEE99FD107}" dt="2020-03-12T06:04:10.486" v="217" actId="14100"/>
          <ac:spMkLst>
            <pc:docMk/>
            <pc:sldMk cId="3061955841" sldId="327"/>
            <ac:spMk id="2" creationId="{00000000-0000-0000-0000-000000000000}"/>
          </ac:spMkLst>
        </pc:spChg>
        <pc:spChg chg="mod ord">
          <ac:chgData name="" userId="" providerId="" clId="Web-{ADED77F3-0670-4156-9768-98DEE99FD107}" dt="2020-03-12T06:16:19.585" v="542" actId="20577"/>
          <ac:spMkLst>
            <pc:docMk/>
            <pc:sldMk cId="3061955841" sldId="327"/>
            <ac:spMk id="3" creationId="{00000000-0000-0000-0000-000000000000}"/>
          </ac:spMkLst>
        </pc:spChg>
        <pc:spChg chg="mod ord">
          <ac:chgData name="" userId="" providerId="" clId="Web-{ADED77F3-0670-4156-9768-98DEE99FD107}" dt="2020-03-12T05:59:58.406" v="72"/>
          <ac:spMkLst>
            <pc:docMk/>
            <pc:sldMk cId="3061955841" sldId="327"/>
            <ac:spMk id="4" creationId="{00000000-0000-0000-0000-000000000000}"/>
          </ac:spMkLst>
        </pc:spChg>
        <pc:spChg chg="add del">
          <ac:chgData name="" userId="" providerId="" clId="Web-{ADED77F3-0670-4156-9768-98DEE99FD107}" dt="2020-03-12T06:05:33.361" v="237"/>
          <ac:spMkLst>
            <pc:docMk/>
            <pc:sldMk cId="3061955841" sldId="327"/>
            <ac:spMk id="6" creationId="{89CA834B-6972-4305-B734-5AF12DFC3CB1}"/>
          </ac:spMkLst>
        </pc:spChg>
      </pc:sldChg>
      <pc:sldChg chg="modSp mod modClrScheme chgLayout">
        <pc:chgData name="" userId="" providerId="" clId="Web-{ADED77F3-0670-4156-9768-98DEE99FD107}" dt="2020-03-12T06:21:00.837" v="576" actId="20577"/>
        <pc:sldMkLst>
          <pc:docMk/>
          <pc:sldMk cId="508586164" sldId="328"/>
        </pc:sldMkLst>
        <pc:spChg chg="mod ord">
          <ac:chgData name="" userId="" providerId="" clId="Web-{ADED77F3-0670-4156-9768-98DEE99FD107}" dt="2020-03-12T06:01:00.375" v="79" actId="14100"/>
          <ac:spMkLst>
            <pc:docMk/>
            <pc:sldMk cId="508586164" sldId="328"/>
            <ac:spMk id="2" creationId="{DFBD2B1E-C985-44AB-90FE-6CAFAC26A8D3}"/>
          </ac:spMkLst>
        </pc:spChg>
        <pc:spChg chg="mod ord">
          <ac:chgData name="" userId="" providerId="" clId="Web-{ADED77F3-0670-4156-9768-98DEE99FD107}" dt="2020-03-12T06:21:00.837" v="576" actId="20577"/>
          <ac:spMkLst>
            <pc:docMk/>
            <pc:sldMk cId="508586164" sldId="328"/>
            <ac:spMk id="3" creationId="{C4E5240E-E018-403A-AC5B-2F71A0E5A51E}"/>
          </ac:spMkLst>
        </pc:spChg>
        <pc:spChg chg="mod">
          <ac:chgData name="" userId="" providerId="" clId="Web-{ADED77F3-0670-4156-9768-98DEE99FD107}" dt="2020-03-12T06:01:15.062" v="81" actId="1076"/>
          <ac:spMkLst>
            <pc:docMk/>
            <pc:sldMk cId="508586164" sldId="328"/>
            <ac:spMk id="25" creationId="{00000000-0000-0000-0000-000000000000}"/>
          </ac:spMkLst>
        </pc:spChg>
        <pc:spChg chg="mod">
          <ac:chgData name="" userId="" providerId="" clId="Web-{ADED77F3-0670-4156-9768-98DEE99FD107}" dt="2020-03-12T06:01:15.109" v="87" actId="1076"/>
          <ac:spMkLst>
            <pc:docMk/>
            <pc:sldMk cId="508586164" sldId="328"/>
            <ac:spMk id="31" creationId="{00000000-0000-0000-0000-000000000000}"/>
          </ac:spMkLst>
        </pc:spChg>
        <pc:spChg chg="mod">
          <ac:chgData name="" userId="" providerId="" clId="Web-{ADED77F3-0670-4156-9768-98DEE99FD107}" dt="2020-03-12T06:01:15.109" v="88" actId="1076"/>
          <ac:spMkLst>
            <pc:docMk/>
            <pc:sldMk cId="508586164" sldId="328"/>
            <ac:spMk id="32" creationId="{00000000-0000-0000-0000-000000000000}"/>
          </ac:spMkLst>
        </pc:spChg>
        <pc:spChg chg="mod">
          <ac:chgData name="" userId="" providerId="" clId="Web-{ADED77F3-0670-4156-9768-98DEE99FD107}" dt="2020-03-12T06:01:15.125" v="89" actId="1076"/>
          <ac:spMkLst>
            <pc:docMk/>
            <pc:sldMk cId="508586164" sldId="328"/>
            <ac:spMk id="33" creationId="{00000000-0000-0000-0000-000000000000}"/>
          </ac:spMkLst>
        </pc:spChg>
        <pc:spChg chg="mod">
          <ac:chgData name="" userId="" providerId="" clId="Web-{ADED77F3-0670-4156-9768-98DEE99FD107}" dt="2020-03-12T06:01:15.125" v="90" actId="1076"/>
          <ac:spMkLst>
            <pc:docMk/>
            <pc:sldMk cId="508586164" sldId="328"/>
            <ac:spMk id="34" creationId="{00000000-0000-0000-0000-000000000000}"/>
          </ac:spMkLst>
        </pc:spChg>
        <pc:spChg chg="mod">
          <ac:chgData name="" userId="" providerId="" clId="Web-{ADED77F3-0670-4156-9768-98DEE99FD107}" dt="2020-03-12T06:01:15.141" v="91" actId="1076"/>
          <ac:spMkLst>
            <pc:docMk/>
            <pc:sldMk cId="508586164" sldId="328"/>
            <ac:spMk id="35" creationId="{00000000-0000-0000-0000-000000000000}"/>
          </ac:spMkLst>
        </pc:spChg>
        <pc:spChg chg="mod">
          <ac:chgData name="" userId="" providerId="" clId="Web-{ADED77F3-0670-4156-9768-98DEE99FD107}" dt="2020-03-12T06:01:15.141" v="92" actId="1076"/>
          <ac:spMkLst>
            <pc:docMk/>
            <pc:sldMk cId="508586164" sldId="328"/>
            <ac:spMk id="36" creationId="{00000000-0000-0000-0000-000000000000}"/>
          </ac:spMkLst>
        </pc:spChg>
        <pc:spChg chg="mod">
          <ac:chgData name="" userId="" providerId="" clId="Web-{ADED77F3-0670-4156-9768-98DEE99FD107}" dt="2020-03-12T06:01:15.156" v="93" actId="1076"/>
          <ac:spMkLst>
            <pc:docMk/>
            <pc:sldMk cId="508586164" sldId="328"/>
            <ac:spMk id="37" creationId="{00000000-0000-0000-0000-000000000000}"/>
          </ac:spMkLst>
        </pc:spChg>
        <pc:spChg chg="mod">
          <ac:chgData name="" userId="" providerId="" clId="Web-{ADED77F3-0670-4156-9768-98DEE99FD107}" dt="2020-03-12T06:01:15.187" v="97" actId="1076"/>
          <ac:spMkLst>
            <pc:docMk/>
            <pc:sldMk cId="508586164" sldId="328"/>
            <ac:spMk id="41" creationId="{00000000-0000-0000-0000-000000000000}"/>
          </ac:spMkLst>
        </pc:spChg>
        <pc:spChg chg="mod">
          <ac:chgData name="" userId="" providerId="" clId="Web-{ADED77F3-0670-4156-9768-98DEE99FD107}" dt="2020-03-12T06:01:15.219" v="100" actId="1076"/>
          <ac:spMkLst>
            <pc:docMk/>
            <pc:sldMk cId="508586164" sldId="328"/>
            <ac:spMk id="44" creationId="{00000000-0000-0000-0000-000000000000}"/>
          </ac:spMkLst>
        </pc:spChg>
        <pc:spChg chg="mod">
          <ac:chgData name="" userId="" providerId="" clId="Web-{ADED77F3-0670-4156-9768-98DEE99FD107}" dt="2020-03-12T06:01:15.219" v="101" actId="1076"/>
          <ac:spMkLst>
            <pc:docMk/>
            <pc:sldMk cId="508586164" sldId="328"/>
            <ac:spMk id="45" creationId="{00000000-0000-0000-0000-000000000000}"/>
          </ac:spMkLst>
        </pc:spChg>
        <pc:picChg chg="mod">
          <ac:chgData name="" userId="" providerId="" clId="Web-{ADED77F3-0670-4156-9768-98DEE99FD107}" dt="2020-03-12T06:01:15.062" v="82" actId="1076"/>
          <ac:picMkLst>
            <pc:docMk/>
            <pc:sldMk cId="508586164" sldId="328"/>
            <ac:picMk id="26" creationId="{00000000-0000-0000-0000-000000000000}"/>
          </ac:picMkLst>
        </pc:picChg>
        <pc:picChg chg="mod">
          <ac:chgData name="" userId="" providerId="" clId="Web-{ADED77F3-0670-4156-9768-98DEE99FD107}" dt="2020-03-12T06:01:15.078" v="83" actId="1076"/>
          <ac:picMkLst>
            <pc:docMk/>
            <pc:sldMk cId="508586164" sldId="328"/>
            <ac:picMk id="27" creationId="{00000000-0000-0000-0000-000000000000}"/>
          </ac:picMkLst>
        </pc:picChg>
        <pc:picChg chg="mod">
          <ac:chgData name="" userId="" providerId="" clId="Web-{ADED77F3-0670-4156-9768-98DEE99FD107}" dt="2020-03-12T06:01:15.078" v="84" actId="1076"/>
          <ac:picMkLst>
            <pc:docMk/>
            <pc:sldMk cId="508586164" sldId="328"/>
            <ac:picMk id="28" creationId="{00000000-0000-0000-0000-000000000000}"/>
          </ac:picMkLst>
        </pc:picChg>
        <pc:picChg chg="mod">
          <ac:chgData name="" userId="" providerId="" clId="Web-{ADED77F3-0670-4156-9768-98DEE99FD107}" dt="2020-03-12T06:01:15.094" v="85" actId="1076"/>
          <ac:picMkLst>
            <pc:docMk/>
            <pc:sldMk cId="508586164" sldId="328"/>
            <ac:picMk id="29" creationId="{00000000-0000-0000-0000-000000000000}"/>
          </ac:picMkLst>
        </pc:picChg>
        <pc:picChg chg="mod">
          <ac:chgData name="" userId="" providerId="" clId="Web-{ADED77F3-0670-4156-9768-98DEE99FD107}" dt="2020-03-12T06:01:15.094" v="86" actId="1076"/>
          <ac:picMkLst>
            <pc:docMk/>
            <pc:sldMk cId="508586164" sldId="328"/>
            <ac:picMk id="30" creationId="{00000000-0000-0000-0000-000000000000}"/>
          </ac:picMkLst>
        </pc:picChg>
        <pc:cxnChg chg="mod">
          <ac:chgData name="" userId="" providerId="" clId="Web-{ADED77F3-0670-4156-9768-98DEE99FD107}" dt="2020-03-12T06:01:15.156" v="94" actId="1076"/>
          <ac:cxnSpMkLst>
            <pc:docMk/>
            <pc:sldMk cId="508586164" sldId="328"/>
            <ac:cxnSpMk id="38" creationId="{00000000-0000-0000-0000-000000000000}"/>
          </ac:cxnSpMkLst>
        </pc:cxnChg>
        <pc:cxnChg chg="mod">
          <ac:chgData name="" userId="" providerId="" clId="Web-{ADED77F3-0670-4156-9768-98DEE99FD107}" dt="2020-03-12T06:01:15.172" v="95" actId="1076"/>
          <ac:cxnSpMkLst>
            <pc:docMk/>
            <pc:sldMk cId="508586164" sldId="328"/>
            <ac:cxnSpMk id="39" creationId="{00000000-0000-0000-0000-000000000000}"/>
          </ac:cxnSpMkLst>
        </pc:cxnChg>
        <pc:cxnChg chg="mod">
          <ac:chgData name="" userId="" providerId="" clId="Web-{ADED77F3-0670-4156-9768-98DEE99FD107}" dt="2020-03-12T06:01:15.187" v="96" actId="1076"/>
          <ac:cxnSpMkLst>
            <pc:docMk/>
            <pc:sldMk cId="508586164" sldId="328"/>
            <ac:cxnSpMk id="40" creationId="{00000000-0000-0000-0000-000000000000}"/>
          </ac:cxnSpMkLst>
        </pc:cxnChg>
        <pc:cxnChg chg="mod">
          <ac:chgData name="" userId="" providerId="" clId="Web-{ADED77F3-0670-4156-9768-98DEE99FD107}" dt="2020-03-12T06:01:15.203" v="98" actId="1076"/>
          <ac:cxnSpMkLst>
            <pc:docMk/>
            <pc:sldMk cId="508586164" sldId="328"/>
            <ac:cxnSpMk id="42" creationId="{00000000-0000-0000-0000-000000000000}"/>
          </ac:cxnSpMkLst>
        </pc:cxnChg>
        <pc:cxnChg chg="mod">
          <ac:chgData name="" userId="" providerId="" clId="Web-{ADED77F3-0670-4156-9768-98DEE99FD107}" dt="2020-03-12T06:01:15.203" v="99" actId="1076"/>
          <ac:cxnSpMkLst>
            <pc:docMk/>
            <pc:sldMk cId="508586164" sldId="328"/>
            <ac:cxnSpMk id="43" creationId="{00000000-0000-0000-0000-000000000000}"/>
          </ac:cxnSpMkLst>
        </pc:cxnChg>
      </pc:sldChg>
      <pc:sldChg chg="modSp mod modClrScheme chgLayout">
        <pc:chgData name="" userId="" providerId="" clId="Web-{ADED77F3-0670-4156-9768-98DEE99FD107}" dt="2020-03-12T06:21:14.275" v="580" actId="20577"/>
        <pc:sldMkLst>
          <pc:docMk/>
          <pc:sldMk cId="3328209161" sldId="330"/>
        </pc:sldMkLst>
        <pc:spChg chg="mod ord">
          <ac:chgData name="" userId="" providerId="" clId="Web-{ADED77F3-0670-4156-9768-98DEE99FD107}" dt="2020-03-12T06:01:33.125" v="104" actId="14100"/>
          <ac:spMkLst>
            <pc:docMk/>
            <pc:sldMk cId="3328209161" sldId="330"/>
            <ac:spMk id="2" creationId="{DFBD2B1E-C985-44AB-90FE-6CAFAC26A8D3}"/>
          </ac:spMkLst>
        </pc:spChg>
        <pc:spChg chg="mod ord">
          <ac:chgData name="" userId="" providerId="" clId="Web-{ADED77F3-0670-4156-9768-98DEE99FD107}" dt="2020-03-12T06:21:14.275" v="580" actId="20577"/>
          <ac:spMkLst>
            <pc:docMk/>
            <pc:sldMk cId="3328209161" sldId="330"/>
            <ac:spMk id="3" creationId="{C4E5240E-E018-403A-AC5B-2F71A0E5A51E}"/>
          </ac:spMkLst>
        </pc:spChg>
        <pc:spChg chg="mod">
          <ac:chgData name="" userId="" providerId="" clId="Web-{ADED77F3-0670-4156-9768-98DEE99FD107}" dt="2020-03-12T06:02:12.563" v="162" actId="1076"/>
          <ac:spMkLst>
            <pc:docMk/>
            <pc:sldMk cId="3328209161" sldId="330"/>
            <ac:spMk id="53" creationId="{00000000-0000-0000-0000-000000000000}"/>
          </ac:spMkLst>
        </pc:spChg>
        <pc:spChg chg="mod">
          <ac:chgData name="" userId="" providerId="" clId="Web-{ADED77F3-0670-4156-9768-98DEE99FD107}" dt="2020-03-12T06:02:12.563" v="163" actId="1076"/>
          <ac:spMkLst>
            <pc:docMk/>
            <pc:sldMk cId="3328209161" sldId="330"/>
            <ac:spMk id="54" creationId="{00000000-0000-0000-0000-000000000000}"/>
          </ac:spMkLst>
        </pc:spChg>
        <pc:spChg chg="mod">
          <ac:chgData name="" userId="" providerId="" clId="Web-{ADED77F3-0670-4156-9768-98DEE99FD107}" dt="2020-03-12T06:02:12.579" v="164" actId="1076"/>
          <ac:spMkLst>
            <pc:docMk/>
            <pc:sldMk cId="3328209161" sldId="330"/>
            <ac:spMk id="55" creationId="{00000000-0000-0000-0000-000000000000}"/>
          </ac:spMkLst>
        </pc:spChg>
        <pc:spChg chg="mod">
          <ac:chgData name="" userId="" providerId="" clId="Web-{ADED77F3-0670-4156-9768-98DEE99FD107}" dt="2020-03-12T06:02:12.579" v="165" actId="1076"/>
          <ac:spMkLst>
            <pc:docMk/>
            <pc:sldMk cId="3328209161" sldId="330"/>
            <ac:spMk id="56" creationId="{00000000-0000-0000-0000-000000000000}"/>
          </ac:spMkLst>
        </pc:spChg>
        <pc:spChg chg="mod">
          <ac:chgData name="" userId="" providerId="" clId="Web-{ADED77F3-0670-4156-9768-98DEE99FD107}" dt="2020-03-12T06:02:12.594" v="166" actId="1076"/>
          <ac:spMkLst>
            <pc:docMk/>
            <pc:sldMk cId="3328209161" sldId="330"/>
            <ac:spMk id="57" creationId="{00000000-0000-0000-0000-000000000000}"/>
          </ac:spMkLst>
        </pc:spChg>
        <pc:spChg chg="mod">
          <ac:chgData name="" userId="" providerId="" clId="Web-{ADED77F3-0670-4156-9768-98DEE99FD107}" dt="2020-03-12T06:02:12.610" v="167" actId="1076"/>
          <ac:spMkLst>
            <pc:docMk/>
            <pc:sldMk cId="3328209161" sldId="330"/>
            <ac:spMk id="58" creationId="{00000000-0000-0000-0000-000000000000}"/>
          </ac:spMkLst>
        </pc:spChg>
        <pc:spChg chg="mod">
          <ac:chgData name="" userId="" providerId="" clId="Web-{ADED77F3-0670-4156-9768-98DEE99FD107}" dt="2020-03-12T06:02:12.610" v="168" actId="1076"/>
          <ac:spMkLst>
            <pc:docMk/>
            <pc:sldMk cId="3328209161" sldId="330"/>
            <ac:spMk id="59" creationId="{00000000-0000-0000-0000-000000000000}"/>
          </ac:spMkLst>
        </pc:spChg>
        <pc:spChg chg="mod">
          <ac:chgData name="" userId="" providerId="" clId="Web-{ADED77F3-0670-4156-9768-98DEE99FD107}" dt="2020-03-12T06:02:12.657" v="172" actId="1076"/>
          <ac:spMkLst>
            <pc:docMk/>
            <pc:sldMk cId="3328209161" sldId="330"/>
            <ac:spMk id="63" creationId="{00000000-0000-0000-0000-000000000000}"/>
          </ac:spMkLst>
        </pc:spChg>
        <pc:spChg chg="mod">
          <ac:chgData name="" userId="" providerId="" clId="Web-{ADED77F3-0670-4156-9768-98DEE99FD107}" dt="2020-03-12T06:02:12.672" v="175" actId="1076"/>
          <ac:spMkLst>
            <pc:docMk/>
            <pc:sldMk cId="3328209161" sldId="330"/>
            <ac:spMk id="66" creationId="{00000000-0000-0000-0000-000000000000}"/>
          </ac:spMkLst>
        </pc:spChg>
        <pc:spChg chg="mod">
          <ac:chgData name="" userId="" providerId="" clId="Web-{ADED77F3-0670-4156-9768-98DEE99FD107}" dt="2020-03-12T06:02:12.688" v="176" actId="1076"/>
          <ac:spMkLst>
            <pc:docMk/>
            <pc:sldMk cId="3328209161" sldId="330"/>
            <ac:spMk id="67" creationId="{00000000-0000-0000-0000-000000000000}"/>
          </ac:spMkLst>
        </pc:spChg>
        <pc:spChg chg="mod">
          <ac:chgData name="" userId="" providerId="" clId="Web-{ADED77F3-0670-4156-9768-98DEE99FD107}" dt="2020-03-12T06:02:12.703" v="178" actId="1076"/>
          <ac:spMkLst>
            <pc:docMk/>
            <pc:sldMk cId="3328209161" sldId="330"/>
            <ac:spMk id="69" creationId="{00000000-0000-0000-0000-000000000000}"/>
          </ac:spMkLst>
        </pc:spChg>
        <pc:spChg chg="mod">
          <ac:chgData name="" userId="" providerId="" clId="Web-{ADED77F3-0670-4156-9768-98DEE99FD107}" dt="2020-03-12T06:02:12.719" v="179" actId="1076"/>
          <ac:spMkLst>
            <pc:docMk/>
            <pc:sldMk cId="3328209161" sldId="330"/>
            <ac:spMk id="70" creationId="{00000000-0000-0000-0000-000000000000}"/>
          </ac:spMkLst>
        </pc:spChg>
        <pc:spChg chg="mod">
          <ac:chgData name="" userId="" providerId="" clId="Web-{ADED77F3-0670-4156-9768-98DEE99FD107}" dt="2020-03-12T06:02:12.719" v="180" actId="1076"/>
          <ac:spMkLst>
            <pc:docMk/>
            <pc:sldMk cId="3328209161" sldId="330"/>
            <ac:spMk id="71" creationId="{00000000-0000-0000-0000-000000000000}"/>
          </ac:spMkLst>
        </pc:spChg>
        <pc:spChg chg="mod">
          <ac:chgData name="" userId="" providerId="" clId="Web-{ADED77F3-0670-4156-9768-98DEE99FD107}" dt="2020-03-12T06:02:12.500" v="156" actId="1076"/>
          <ac:spMkLst>
            <pc:docMk/>
            <pc:sldMk cId="3328209161" sldId="330"/>
            <ac:spMk id="72" creationId="{00000000-0000-0000-0000-000000000000}"/>
          </ac:spMkLst>
        </pc:spChg>
        <pc:picChg chg="mod">
          <ac:chgData name="" userId="" providerId="" clId="Web-{ADED77F3-0670-4156-9768-98DEE99FD107}" dt="2020-03-12T06:02:12.516" v="157" actId="1076"/>
          <ac:picMkLst>
            <pc:docMk/>
            <pc:sldMk cId="3328209161" sldId="330"/>
            <ac:picMk id="48" creationId="{00000000-0000-0000-0000-000000000000}"/>
          </ac:picMkLst>
        </pc:picChg>
        <pc:picChg chg="mod">
          <ac:chgData name="" userId="" providerId="" clId="Web-{ADED77F3-0670-4156-9768-98DEE99FD107}" dt="2020-03-12T06:02:12.516" v="158" actId="1076"/>
          <ac:picMkLst>
            <pc:docMk/>
            <pc:sldMk cId="3328209161" sldId="330"/>
            <ac:picMk id="49" creationId="{00000000-0000-0000-0000-000000000000}"/>
          </ac:picMkLst>
        </pc:picChg>
        <pc:picChg chg="mod">
          <ac:chgData name="" userId="" providerId="" clId="Web-{ADED77F3-0670-4156-9768-98DEE99FD107}" dt="2020-03-12T06:02:12.532" v="159" actId="1076"/>
          <ac:picMkLst>
            <pc:docMk/>
            <pc:sldMk cId="3328209161" sldId="330"/>
            <ac:picMk id="50" creationId="{00000000-0000-0000-0000-000000000000}"/>
          </ac:picMkLst>
        </pc:picChg>
        <pc:picChg chg="mod">
          <ac:chgData name="" userId="" providerId="" clId="Web-{ADED77F3-0670-4156-9768-98DEE99FD107}" dt="2020-03-12T06:02:12.547" v="160" actId="1076"/>
          <ac:picMkLst>
            <pc:docMk/>
            <pc:sldMk cId="3328209161" sldId="330"/>
            <ac:picMk id="51" creationId="{00000000-0000-0000-0000-000000000000}"/>
          </ac:picMkLst>
        </pc:picChg>
        <pc:picChg chg="mod">
          <ac:chgData name="" userId="" providerId="" clId="Web-{ADED77F3-0670-4156-9768-98DEE99FD107}" dt="2020-03-12T06:02:12.547" v="161" actId="1076"/>
          <ac:picMkLst>
            <pc:docMk/>
            <pc:sldMk cId="3328209161" sldId="330"/>
            <ac:picMk id="52" creationId="{00000000-0000-0000-0000-000000000000}"/>
          </ac:picMkLst>
        </pc:picChg>
        <pc:picChg chg="mod">
          <ac:chgData name="" userId="" providerId="" clId="Web-{ADED77F3-0670-4156-9768-98DEE99FD107}" dt="2020-03-12T06:02:12.688" v="177" actId="1076"/>
          <ac:picMkLst>
            <pc:docMk/>
            <pc:sldMk cId="3328209161" sldId="330"/>
            <ac:picMk id="68" creationId="{00000000-0000-0000-0000-000000000000}"/>
          </ac:picMkLst>
        </pc:picChg>
        <pc:cxnChg chg="mod">
          <ac:chgData name="" userId="" providerId="" clId="Web-{ADED77F3-0670-4156-9768-98DEE99FD107}" dt="2020-03-12T06:02:12.625" v="169" actId="1076"/>
          <ac:cxnSpMkLst>
            <pc:docMk/>
            <pc:sldMk cId="3328209161" sldId="330"/>
            <ac:cxnSpMk id="60" creationId="{00000000-0000-0000-0000-000000000000}"/>
          </ac:cxnSpMkLst>
        </pc:cxnChg>
        <pc:cxnChg chg="mod">
          <ac:chgData name="" userId="" providerId="" clId="Web-{ADED77F3-0670-4156-9768-98DEE99FD107}" dt="2020-03-12T06:02:12.625" v="170" actId="1076"/>
          <ac:cxnSpMkLst>
            <pc:docMk/>
            <pc:sldMk cId="3328209161" sldId="330"/>
            <ac:cxnSpMk id="61" creationId="{00000000-0000-0000-0000-000000000000}"/>
          </ac:cxnSpMkLst>
        </pc:cxnChg>
        <pc:cxnChg chg="mod">
          <ac:chgData name="" userId="" providerId="" clId="Web-{ADED77F3-0670-4156-9768-98DEE99FD107}" dt="2020-03-12T06:02:12.641" v="171" actId="1076"/>
          <ac:cxnSpMkLst>
            <pc:docMk/>
            <pc:sldMk cId="3328209161" sldId="330"/>
            <ac:cxnSpMk id="62" creationId="{00000000-0000-0000-0000-000000000000}"/>
          </ac:cxnSpMkLst>
        </pc:cxnChg>
        <pc:cxnChg chg="mod">
          <ac:chgData name="" userId="" providerId="" clId="Web-{ADED77F3-0670-4156-9768-98DEE99FD107}" dt="2020-03-12T06:02:12.657" v="173" actId="1076"/>
          <ac:cxnSpMkLst>
            <pc:docMk/>
            <pc:sldMk cId="3328209161" sldId="330"/>
            <ac:cxnSpMk id="64" creationId="{00000000-0000-0000-0000-000000000000}"/>
          </ac:cxnSpMkLst>
        </pc:cxnChg>
        <pc:cxnChg chg="mod">
          <ac:chgData name="" userId="" providerId="" clId="Web-{ADED77F3-0670-4156-9768-98DEE99FD107}" dt="2020-03-12T06:02:12.672" v="174" actId="1076"/>
          <ac:cxnSpMkLst>
            <pc:docMk/>
            <pc:sldMk cId="3328209161" sldId="330"/>
            <ac:cxnSpMk id="65" creationId="{00000000-0000-0000-0000-000000000000}"/>
          </ac:cxnSpMkLst>
        </pc:cxnChg>
      </pc:sldChg>
      <pc:sldChg chg="modSp mod modClrScheme chgLayout">
        <pc:chgData name="" userId="" providerId="" clId="Web-{ADED77F3-0670-4156-9768-98DEE99FD107}" dt="2020-03-12T06:19:52.665" v="573" actId="20577"/>
        <pc:sldMkLst>
          <pc:docMk/>
          <pc:sldMk cId="1165437390" sldId="331"/>
        </pc:sldMkLst>
        <pc:spChg chg="mod ord">
          <ac:chgData name="" userId="" providerId="" clId="Web-{ADED77F3-0670-4156-9768-98DEE99FD107}" dt="2020-03-12T06:02:39.297" v="184" actId="1076"/>
          <ac:spMkLst>
            <pc:docMk/>
            <pc:sldMk cId="1165437390" sldId="331"/>
            <ac:spMk id="2" creationId="{DFBD2B1E-C985-44AB-90FE-6CAFAC26A8D3}"/>
          </ac:spMkLst>
        </pc:spChg>
        <pc:spChg chg="mod ord">
          <ac:chgData name="" userId="" providerId="" clId="Web-{ADED77F3-0670-4156-9768-98DEE99FD107}" dt="2020-03-12T06:19:45.305" v="570" actId="20577"/>
          <ac:spMkLst>
            <pc:docMk/>
            <pc:sldMk cId="1165437390" sldId="331"/>
            <ac:spMk id="3" creationId="{C4E5240E-E018-403A-AC5B-2F71A0E5A51E}"/>
          </ac:spMkLst>
        </pc:spChg>
        <pc:spChg chg="mod">
          <ac:chgData name="" userId="" providerId="" clId="Web-{ADED77F3-0670-4156-9768-98DEE99FD107}" dt="2020-03-12T06:02:57.219" v="209" actId="1076"/>
          <ac:spMkLst>
            <pc:docMk/>
            <pc:sldMk cId="1165437390" sldId="331"/>
            <ac:spMk id="29" creationId="{00000000-0000-0000-0000-000000000000}"/>
          </ac:spMkLst>
        </pc:spChg>
        <pc:spChg chg="mod">
          <ac:chgData name="" userId="" providerId="" clId="Web-{ADED77F3-0670-4156-9768-98DEE99FD107}" dt="2020-03-12T06:19:52.665" v="573" actId="20577"/>
          <ac:spMkLst>
            <pc:docMk/>
            <pc:sldMk cId="1165437390" sldId="331"/>
            <ac:spMk id="30" creationId="{00000000-0000-0000-0000-000000000000}"/>
          </ac:spMkLst>
        </pc:spChg>
        <pc:spChg chg="mod">
          <ac:chgData name="" userId="" providerId="" clId="Web-{ADED77F3-0670-4156-9768-98DEE99FD107}" dt="2020-03-12T06:02:57.032" v="186" actId="1076"/>
          <ac:spMkLst>
            <pc:docMk/>
            <pc:sldMk cId="1165437390" sldId="331"/>
            <ac:spMk id="31" creationId="{00000000-0000-0000-0000-000000000000}"/>
          </ac:spMkLst>
        </pc:spChg>
        <pc:spChg chg="mod">
          <ac:chgData name="" userId="" providerId="" clId="Web-{ADED77F3-0670-4156-9768-98DEE99FD107}" dt="2020-03-12T06:02:57.079" v="192" actId="1076"/>
          <ac:spMkLst>
            <pc:docMk/>
            <pc:sldMk cId="1165437390" sldId="331"/>
            <ac:spMk id="53" creationId="{00000000-0000-0000-0000-000000000000}"/>
          </ac:spMkLst>
        </pc:spChg>
        <pc:spChg chg="mod">
          <ac:chgData name="" userId="" providerId="" clId="Web-{ADED77F3-0670-4156-9768-98DEE99FD107}" dt="2020-03-12T06:02:57.094" v="193" actId="1076"/>
          <ac:spMkLst>
            <pc:docMk/>
            <pc:sldMk cId="1165437390" sldId="331"/>
            <ac:spMk id="54" creationId="{00000000-0000-0000-0000-000000000000}"/>
          </ac:spMkLst>
        </pc:spChg>
        <pc:spChg chg="mod">
          <ac:chgData name="" userId="" providerId="" clId="Web-{ADED77F3-0670-4156-9768-98DEE99FD107}" dt="2020-03-12T06:02:57.094" v="194" actId="1076"/>
          <ac:spMkLst>
            <pc:docMk/>
            <pc:sldMk cId="1165437390" sldId="331"/>
            <ac:spMk id="55" creationId="{00000000-0000-0000-0000-000000000000}"/>
          </ac:spMkLst>
        </pc:spChg>
        <pc:spChg chg="mod">
          <ac:chgData name="" userId="" providerId="" clId="Web-{ADED77F3-0670-4156-9768-98DEE99FD107}" dt="2020-03-12T06:02:57.110" v="195" actId="1076"/>
          <ac:spMkLst>
            <pc:docMk/>
            <pc:sldMk cId="1165437390" sldId="331"/>
            <ac:spMk id="56" creationId="{00000000-0000-0000-0000-000000000000}"/>
          </ac:spMkLst>
        </pc:spChg>
        <pc:spChg chg="mod">
          <ac:chgData name="" userId="" providerId="" clId="Web-{ADED77F3-0670-4156-9768-98DEE99FD107}" dt="2020-03-12T06:02:57.110" v="196" actId="1076"/>
          <ac:spMkLst>
            <pc:docMk/>
            <pc:sldMk cId="1165437390" sldId="331"/>
            <ac:spMk id="57" creationId="{00000000-0000-0000-0000-000000000000}"/>
          </ac:spMkLst>
        </pc:spChg>
        <pc:spChg chg="mod">
          <ac:chgData name="" userId="" providerId="" clId="Web-{ADED77F3-0670-4156-9768-98DEE99FD107}" dt="2020-03-12T06:02:57.126" v="197" actId="1076"/>
          <ac:spMkLst>
            <pc:docMk/>
            <pc:sldMk cId="1165437390" sldId="331"/>
            <ac:spMk id="58" creationId="{00000000-0000-0000-0000-000000000000}"/>
          </ac:spMkLst>
        </pc:spChg>
        <pc:spChg chg="mod">
          <ac:chgData name="" userId="" providerId="" clId="Web-{ADED77F3-0670-4156-9768-98DEE99FD107}" dt="2020-03-12T06:02:57.126" v="198" actId="1076"/>
          <ac:spMkLst>
            <pc:docMk/>
            <pc:sldMk cId="1165437390" sldId="331"/>
            <ac:spMk id="59" creationId="{00000000-0000-0000-0000-000000000000}"/>
          </ac:spMkLst>
        </pc:spChg>
        <pc:spChg chg="mod">
          <ac:chgData name="" userId="" providerId="" clId="Web-{ADED77F3-0670-4156-9768-98DEE99FD107}" dt="2020-03-12T06:02:57.157" v="202" actId="1076"/>
          <ac:spMkLst>
            <pc:docMk/>
            <pc:sldMk cId="1165437390" sldId="331"/>
            <ac:spMk id="63" creationId="{00000000-0000-0000-0000-000000000000}"/>
          </ac:spMkLst>
        </pc:spChg>
        <pc:spChg chg="mod">
          <ac:chgData name="" userId="" providerId="" clId="Web-{ADED77F3-0670-4156-9768-98DEE99FD107}" dt="2020-03-12T06:02:57.188" v="205" actId="1076"/>
          <ac:spMkLst>
            <pc:docMk/>
            <pc:sldMk cId="1165437390" sldId="331"/>
            <ac:spMk id="66" creationId="{00000000-0000-0000-0000-000000000000}"/>
          </ac:spMkLst>
        </pc:spChg>
        <pc:spChg chg="mod">
          <ac:chgData name="" userId="" providerId="" clId="Web-{ADED77F3-0670-4156-9768-98DEE99FD107}" dt="2020-03-12T06:02:57.188" v="206" actId="1076"/>
          <ac:spMkLst>
            <pc:docMk/>
            <pc:sldMk cId="1165437390" sldId="331"/>
            <ac:spMk id="67" creationId="{00000000-0000-0000-0000-000000000000}"/>
          </ac:spMkLst>
        </pc:spChg>
        <pc:spChg chg="mod">
          <ac:chgData name="" userId="" providerId="" clId="Web-{ADED77F3-0670-4156-9768-98DEE99FD107}" dt="2020-03-12T06:02:57.204" v="208" actId="1076"/>
          <ac:spMkLst>
            <pc:docMk/>
            <pc:sldMk cId="1165437390" sldId="331"/>
            <ac:spMk id="70" creationId="{00000000-0000-0000-0000-000000000000}"/>
          </ac:spMkLst>
        </pc:spChg>
        <pc:picChg chg="mod">
          <ac:chgData name="" userId="" providerId="" clId="Web-{ADED77F3-0670-4156-9768-98DEE99FD107}" dt="2020-03-12T06:02:57.048" v="187" actId="1076"/>
          <ac:picMkLst>
            <pc:docMk/>
            <pc:sldMk cId="1165437390" sldId="331"/>
            <ac:picMk id="48" creationId="{00000000-0000-0000-0000-000000000000}"/>
          </ac:picMkLst>
        </pc:picChg>
        <pc:picChg chg="mod">
          <ac:chgData name="" userId="" providerId="" clId="Web-{ADED77F3-0670-4156-9768-98DEE99FD107}" dt="2020-03-12T06:02:57.048" v="188" actId="1076"/>
          <ac:picMkLst>
            <pc:docMk/>
            <pc:sldMk cId="1165437390" sldId="331"/>
            <ac:picMk id="49" creationId="{00000000-0000-0000-0000-000000000000}"/>
          </ac:picMkLst>
        </pc:picChg>
        <pc:picChg chg="mod">
          <ac:chgData name="" userId="" providerId="" clId="Web-{ADED77F3-0670-4156-9768-98DEE99FD107}" dt="2020-03-12T06:02:57.063" v="189" actId="1076"/>
          <ac:picMkLst>
            <pc:docMk/>
            <pc:sldMk cId="1165437390" sldId="331"/>
            <ac:picMk id="50" creationId="{00000000-0000-0000-0000-000000000000}"/>
          </ac:picMkLst>
        </pc:picChg>
        <pc:picChg chg="mod">
          <ac:chgData name="" userId="" providerId="" clId="Web-{ADED77F3-0670-4156-9768-98DEE99FD107}" dt="2020-03-12T06:02:57.063" v="190" actId="1076"/>
          <ac:picMkLst>
            <pc:docMk/>
            <pc:sldMk cId="1165437390" sldId="331"/>
            <ac:picMk id="51" creationId="{00000000-0000-0000-0000-000000000000}"/>
          </ac:picMkLst>
        </pc:picChg>
        <pc:picChg chg="mod">
          <ac:chgData name="" userId="" providerId="" clId="Web-{ADED77F3-0670-4156-9768-98DEE99FD107}" dt="2020-03-12T06:02:57.079" v="191" actId="1076"/>
          <ac:picMkLst>
            <pc:docMk/>
            <pc:sldMk cId="1165437390" sldId="331"/>
            <ac:picMk id="52" creationId="{00000000-0000-0000-0000-000000000000}"/>
          </ac:picMkLst>
        </pc:picChg>
        <pc:picChg chg="mod">
          <ac:chgData name="" userId="" providerId="" clId="Web-{ADED77F3-0670-4156-9768-98DEE99FD107}" dt="2020-03-12T06:02:57.204" v="207" actId="1076"/>
          <ac:picMkLst>
            <pc:docMk/>
            <pc:sldMk cId="1165437390" sldId="331"/>
            <ac:picMk id="68" creationId="{00000000-0000-0000-0000-000000000000}"/>
          </ac:picMkLst>
        </pc:picChg>
        <pc:cxnChg chg="mod">
          <ac:chgData name="" userId="" providerId="" clId="Web-{ADED77F3-0670-4156-9768-98DEE99FD107}" dt="2020-03-12T06:02:57.141" v="199" actId="1076"/>
          <ac:cxnSpMkLst>
            <pc:docMk/>
            <pc:sldMk cId="1165437390" sldId="331"/>
            <ac:cxnSpMk id="60" creationId="{00000000-0000-0000-0000-000000000000}"/>
          </ac:cxnSpMkLst>
        </pc:cxnChg>
        <pc:cxnChg chg="mod">
          <ac:chgData name="" userId="" providerId="" clId="Web-{ADED77F3-0670-4156-9768-98DEE99FD107}" dt="2020-03-12T06:02:57.141" v="200" actId="1076"/>
          <ac:cxnSpMkLst>
            <pc:docMk/>
            <pc:sldMk cId="1165437390" sldId="331"/>
            <ac:cxnSpMk id="61" creationId="{00000000-0000-0000-0000-000000000000}"/>
          </ac:cxnSpMkLst>
        </pc:cxnChg>
        <pc:cxnChg chg="mod">
          <ac:chgData name="" userId="" providerId="" clId="Web-{ADED77F3-0670-4156-9768-98DEE99FD107}" dt="2020-03-12T06:02:57.157" v="201" actId="1076"/>
          <ac:cxnSpMkLst>
            <pc:docMk/>
            <pc:sldMk cId="1165437390" sldId="331"/>
            <ac:cxnSpMk id="62" creationId="{00000000-0000-0000-0000-000000000000}"/>
          </ac:cxnSpMkLst>
        </pc:cxnChg>
        <pc:cxnChg chg="mod">
          <ac:chgData name="" userId="" providerId="" clId="Web-{ADED77F3-0670-4156-9768-98DEE99FD107}" dt="2020-03-12T06:02:57.173" v="203" actId="1076"/>
          <ac:cxnSpMkLst>
            <pc:docMk/>
            <pc:sldMk cId="1165437390" sldId="331"/>
            <ac:cxnSpMk id="64" creationId="{00000000-0000-0000-0000-000000000000}"/>
          </ac:cxnSpMkLst>
        </pc:cxnChg>
        <pc:cxnChg chg="mod">
          <ac:chgData name="" userId="" providerId="" clId="Web-{ADED77F3-0670-4156-9768-98DEE99FD107}" dt="2020-03-12T06:02:57.173" v="204" actId="1076"/>
          <ac:cxnSpMkLst>
            <pc:docMk/>
            <pc:sldMk cId="1165437390" sldId="331"/>
            <ac:cxnSpMk id="65" creationId="{00000000-0000-0000-0000-000000000000}"/>
          </ac:cxnSpMkLst>
        </pc:cxnChg>
      </pc:sldChg>
      <pc:sldChg chg="modSp mod modClrScheme chgLayout">
        <pc:chgData name="" userId="" providerId="" clId="Web-{ADED77F3-0670-4156-9768-98DEE99FD107}" dt="2020-03-12T06:15:40.569" v="536" actId="20577"/>
        <pc:sldMkLst>
          <pc:docMk/>
          <pc:sldMk cId="3830109295" sldId="332"/>
        </pc:sldMkLst>
        <pc:spChg chg="mod ord">
          <ac:chgData name="" userId="" providerId="" clId="Web-{ADED77F3-0670-4156-9768-98DEE99FD107}" dt="2020-03-12T06:03:40.704" v="215" actId="1076"/>
          <ac:spMkLst>
            <pc:docMk/>
            <pc:sldMk cId="3830109295" sldId="332"/>
            <ac:spMk id="2" creationId="{DFBD2B1E-C985-44AB-90FE-6CAFAC26A8D3}"/>
          </ac:spMkLst>
        </pc:spChg>
        <pc:spChg chg="mod ord">
          <ac:chgData name="" userId="" providerId="" clId="Web-{ADED77F3-0670-4156-9768-98DEE99FD107}" dt="2020-03-12T06:15:40.569" v="536" actId="20577"/>
          <ac:spMkLst>
            <pc:docMk/>
            <pc:sldMk cId="3830109295" sldId="332"/>
            <ac:spMk id="3" creationId="{C4E5240E-E018-403A-AC5B-2F71A0E5A51E}"/>
          </ac:spMkLst>
        </pc:spChg>
      </pc:sldChg>
    </pc:docChg>
  </pc:docChgLst>
  <pc:docChgLst>
    <pc:chgData clId="Web-{A209602E-E1BE-4E14-B25A-5AD9E0956DAE}"/>
    <pc:docChg chg="delSld modSld">
      <pc:chgData name="" userId="" providerId="" clId="Web-{A209602E-E1BE-4E14-B25A-5AD9E0956DAE}" dt="2020-03-10T02:57:38.645" v="7"/>
      <pc:docMkLst>
        <pc:docMk/>
      </pc:docMkLst>
      <pc:sldChg chg="modSp">
        <pc:chgData name="" userId="" providerId="" clId="Web-{A209602E-E1BE-4E14-B25A-5AD9E0956DAE}" dt="2020-03-10T02:57:29.614" v="6" actId="20577"/>
        <pc:sldMkLst>
          <pc:docMk/>
          <pc:sldMk cId="508586164" sldId="328"/>
        </pc:sldMkLst>
        <pc:spChg chg="mod">
          <ac:chgData name="" userId="" providerId="" clId="Web-{A209602E-E1BE-4E14-B25A-5AD9E0956DAE}" dt="2020-03-10T02:57:29.614" v="6" actId="20577"/>
          <ac:spMkLst>
            <pc:docMk/>
            <pc:sldMk cId="508586164" sldId="328"/>
            <ac:spMk id="3" creationId="{C4E5240E-E018-403A-AC5B-2F71A0E5A51E}"/>
          </ac:spMkLst>
        </pc:spChg>
      </pc:sldChg>
      <pc:sldChg chg="del">
        <pc:chgData name="" userId="" providerId="" clId="Web-{A209602E-E1BE-4E14-B25A-5AD9E0956DAE}" dt="2020-03-10T02:57:38.645" v="7"/>
        <pc:sldMkLst>
          <pc:docMk/>
          <pc:sldMk cId="2403520833" sldId="329"/>
        </pc:sldMkLst>
      </pc:sldChg>
    </pc:docChg>
  </pc:docChgLst>
  <pc:docChgLst>
    <pc:chgData clId="Web-{747B36E4-D850-4475-A521-A619C2530330}"/>
    <pc:docChg chg="modSld">
      <pc:chgData name="" userId="" providerId="" clId="Web-{747B36E4-D850-4475-A521-A619C2530330}" dt="2020-03-12T05:34:37.940" v="214" actId="20577"/>
      <pc:docMkLst>
        <pc:docMk/>
      </pc:docMkLst>
      <pc:sldChg chg="modSp">
        <pc:chgData name="" userId="" providerId="" clId="Web-{747B36E4-D850-4475-A521-A619C2530330}" dt="2020-03-12T05:32:04.142" v="162" actId="20577"/>
        <pc:sldMkLst>
          <pc:docMk/>
          <pc:sldMk cId="641631721" sldId="258"/>
        </pc:sldMkLst>
        <pc:spChg chg="mod">
          <ac:chgData name="" userId="" providerId="" clId="Web-{747B36E4-D850-4475-A521-A619C2530330}" dt="2020-03-12T05:32:04.142" v="162" actId="20577"/>
          <ac:spMkLst>
            <pc:docMk/>
            <pc:sldMk cId="641631721" sldId="258"/>
            <ac:spMk id="2" creationId="{43053413-BBDC-4B47-9935-3D8F0A6F49BD}"/>
          </ac:spMkLst>
        </pc:spChg>
      </pc:sldChg>
      <pc:sldChg chg="modSp">
        <pc:chgData name="" userId="" providerId="" clId="Web-{747B36E4-D850-4475-A521-A619C2530330}" dt="2020-03-12T05:34:35.221" v="212" actId="20577"/>
        <pc:sldMkLst>
          <pc:docMk/>
          <pc:sldMk cId="3524241706" sldId="321"/>
        </pc:sldMkLst>
        <pc:spChg chg="mod">
          <ac:chgData name="" userId="" providerId="" clId="Web-{747B36E4-D850-4475-A521-A619C2530330}" dt="2020-03-12T05:34:35.221" v="212" actId="20577"/>
          <ac:spMkLst>
            <pc:docMk/>
            <pc:sldMk cId="3524241706" sldId="321"/>
            <ac:spMk id="3" creationId="{00000000-0000-0000-0000-000000000000}"/>
          </ac:spMkLst>
        </pc:spChg>
      </pc:sldChg>
      <pc:sldChg chg="delSp modSp mod modClrScheme chgLayout">
        <pc:chgData name="" userId="" providerId="" clId="Web-{747B36E4-D850-4475-A521-A619C2530330}" dt="2020-03-12T05:25:48.311" v="55"/>
        <pc:sldMkLst>
          <pc:docMk/>
          <pc:sldMk cId="2153885461" sldId="323"/>
        </pc:sldMkLst>
        <pc:spChg chg="mod ord">
          <ac:chgData name="" userId="" providerId="" clId="Web-{747B36E4-D850-4475-A521-A619C2530330}" dt="2020-03-12T05:25:40.920" v="54"/>
          <ac:spMkLst>
            <pc:docMk/>
            <pc:sldMk cId="2153885461" sldId="323"/>
            <ac:spMk id="2" creationId="{DFBD2B1E-C985-44AB-90FE-6CAFAC26A8D3}"/>
          </ac:spMkLst>
        </pc:spChg>
        <pc:spChg chg="mod ord">
          <ac:chgData name="" userId="" providerId="" clId="Web-{747B36E4-D850-4475-A521-A619C2530330}" dt="2020-03-12T05:25:48.311" v="55"/>
          <ac:spMkLst>
            <pc:docMk/>
            <pc:sldMk cId="2153885461" sldId="323"/>
            <ac:spMk id="3" creationId="{C4E5240E-E018-403A-AC5B-2F71A0E5A51E}"/>
          </ac:spMkLst>
        </pc:spChg>
        <pc:spChg chg="del mod ord">
          <ac:chgData name="" userId="" providerId="" clId="Web-{747B36E4-D850-4475-A521-A619C2530330}" dt="2020-03-12T05:22:13.278" v="14"/>
          <ac:spMkLst>
            <pc:docMk/>
            <pc:sldMk cId="2153885461" sldId="323"/>
            <ac:spMk id="6" creationId="{C4E5240E-E018-403A-AC5B-2F71A0E5A51E}"/>
          </ac:spMkLst>
        </pc:spChg>
      </pc:sldChg>
      <pc:sldChg chg="modSp mod modClrScheme chgLayout">
        <pc:chgData name="" userId="" providerId="" clId="Web-{747B36E4-D850-4475-A521-A619C2530330}" dt="2020-03-12T05:27:36.687" v="62" actId="1076"/>
        <pc:sldMkLst>
          <pc:docMk/>
          <pc:sldMk cId="2212830171" sldId="324"/>
        </pc:sldMkLst>
        <pc:spChg chg="mod ord">
          <ac:chgData name="" userId="" providerId="" clId="Web-{747B36E4-D850-4475-A521-A619C2530330}" dt="2020-03-12T05:26:02.389" v="56"/>
          <ac:spMkLst>
            <pc:docMk/>
            <pc:sldMk cId="2212830171" sldId="324"/>
            <ac:spMk id="2" creationId="{DFBD2B1E-C985-44AB-90FE-6CAFAC26A8D3}"/>
          </ac:spMkLst>
        </pc:spChg>
        <pc:spChg chg="mod">
          <ac:chgData name="" userId="" providerId="" clId="Web-{747B36E4-D850-4475-A521-A619C2530330}" dt="2020-03-12T05:27:30.077" v="61" actId="1076"/>
          <ac:spMkLst>
            <pc:docMk/>
            <pc:sldMk cId="2212830171" sldId="324"/>
            <ac:spMk id="3" creationId="{00000000-0000-0000-0000-000000000000}"/>
          </ac:spMkLst>
        </pc:spChg>
        <pc:spChg chg="mod">
          <ac:chgData name="" userId="" providerId="" clId="Web-{747B36E4-D850-4475-A521-A619C2530330}" dt="2020-03-12T05:26:12.530" v="57" actId="1076"/>
          <ac:spMkLst>
            <pc:docMk/>
            <pc:sldMk cId="2212830171" sldId="324"/>
            <ac:spMk id="5" creationId="{00000000-0000-0000-0000-000000000000}"/>
          </ac:spMkLst>
        </pc:spChg>
        <pc:spChg chg="mod ord">
          <ac:chgData name="" userId="" providerId="" clId="Web-{747B36E4-D850-4475-A521-A619C2530330}" dt="2020-03-12T05:26:02.389" v="56"/>
          <ac:spMkLst>
            <pc:docMk/>
            <pc:sldMk cId="2212830171" sldId="324"/>
            <ac:spMk id="7" creationId="{C4E5240E-E018-403A-AC5B-2F71A0E5A51E}"/>
          </ac:spMkLst>
        </pc:spChg>
        <pc:spChg chg="mod">
          <ac:chgData name="" userId="" providerId="" clId="Web-{747B36E4-D850-4475-A521-A619C2530330}" dt="2020-03-12T05:27:24.327" v="60" actId="1076"/>
          <ac:spMkLst>
            <pc:docMk/>
            <pc:sldMk cId="2212830171" sldId="324"/>
            <ac:spMk id="10" creationId="{00000000-0000-0000-0000-000000000000}"/>
          </ac:spMkLst>
        </pc:spChg>
        <pc:picChg chg="mod">
          <ac:chgData name="" userId="" providerId="" clId="Web-{747B36E4-D850-4475-A521-A619C2530330}" dt="2020-03-12T05:27:36.687" v="62" actId="1076"/>
          <ac:picMkLst>
            <pc:docMk/>
            <pc:sldMk cId="2212830171" sldId="324"/>
            <ac:picMk id="2050" creationId="{00000000-0000-0000-0000-000000000000}"/>
          </ac:picMkLst>
        </pc:picChg>
      </pc:sldChg>
      <pc:sldChg chg="modSp mod modClrScheme chgLayout">
        <pc:chgData name="" userId="" providerId="" clId="Web-{747B36E4-D850-4475-A521-A619C2530330}" dt="2020-03-12T05:28:36.531" v="71" actId="14100"/>
        <pc:sldMkLst>
          <pc:docMk/>
          <pc:sldMk cId="4153350638" sldId="325"/>
        </pc:sldMkLst>
        <pc:spChg chg="mod ord">
          <ac:chgData name="" userId="" providerId="" clId="Web-{747B36E4-D850-4475-A521-A619C2530330}" dt="2020-03-12T05:28:04.437" v="64"/>
          <ac:spMkLst>
            <pc:docMk/>
            <pc:sldMk cId="4153350638" sldId="325"/>
            <ac:spMk id="2" creationId="{DFBD2B1E-C985-44AB-90FE-6CAFAC26A8D3}"/>
          </ac:spMkLst>
        </pc:spChg>
        <pc:spChg chg="mod ord">
          <ac:chgData name="" userId="" providerId="" clId="Web-{747B36E4-D850-4475-A521-A619C2530330}" dt="2020-03-12T05:28:36.531" v="71" actId="14100"/>
          <ac:spMkLst>
            <pc:docMk/>
            <pc:sldMk cId="4153350638" sldId="325"/>
            <ac:spMk id="3" creationId="{C4E5240E-E018-403A-AC5B-2F71A0E5A51E}"/>
          </ac:spMkLst>
        </pc:spChg>
      </pc:sldChg>
      <pc:sldChg chg="modSp">
        <pc:chgData name="" userId="" providerId="" clId="Web-{747B36E4-D850-4475-A521-A619C2530330}" dt="2020-03-12T05:28:59" v="73"/>
        <pc:sldMkLst>
          <pc:docMk/>
          <pc:sldMk cId="3648220495" sldId="326"/>
        </pc:sldMkLst>
        <pc:spChg chg="mod">
          <ac:chgData name="" userId="" providerId="" clId="Web-{747B36E4-D850-4475-A521-A619C2530330}" dt="2020-03-12T05:28:59" v="73"/>
          <ac:spMkLst>
            <pc:docMk/>
            <pc:sldMk cId="3648220495" sldId="326"/>
            <ac:spMk id="2" creationId="{00000000-0000-0000-0000-000000000000}"/>
          </ac:spMkLst>
        </pc:spChg>
        <pc:spChg chg="mod">
          <ac:chgData name="" userId="" providerId="" clId="Web-{747B36E4-D850-4475-A521-A619C2530330}" dt="2020-03-12T05:28:50.797" v="72"/>
          <ac:spMkLst>
            <pc:docMk/>
            <pc:sldMk cId="3648220495" sldId="326"/>
            <ac:spMk id="3" creationId="{00000000-0000-0000-0000-000000000000}"/>
          </ac:spMkLst>
        </pc:spChg>
      </pc:sldChg>
      <pc:sldChg chg="modSp">
        <pc:chgData name="" userId="" providerId="" clId="Web-{747B36E4-D850-4475-A521-A619C2530330}" dt="2020-03-12T05:29:13.953" v="75"/>
        <pc:sldMkLst>
          <pc:docMk/>
          <pc:sldMk cId="3061955841" sldId="327"/>
        </pc:sldMkLst>
        <pc:spChg chg="mod">
          <ac:chgData name="" userId="" providerId="" clId="Web-{747B36E4-D850-4475-A521-A619C2530330}" dt="2020-03-12T05:29:08.953" v="74"/>
          <ac:spMkLst>
            <pc:docMk/>
            <pc:sldMk cId="3061955841" sldId="327"/>
            <ac:spMk id="2" creationId="{00000000-0000-0000-0000-000000000000}"/>
          </ac:spMkLst>
        </pc:spChg>
        <pc:spChg chg="mod">
          <ac:chgData name="" userId="" providerId="" clId="Web-{747B36E4-D850-4475-A521-A619C2530330}" dt="2020-03-12T05:29:13.953" v="75"/>
          <ac:spMkLst>
            <pc:docMk/>
            <pc:sldMk cId="3061955841" sldId="327"/>
            <ac:spMk id="3" creationId="{00000000-0000-0000-0000-000000000000}"/>
          </ac:spMkLst>
        </pc:spChg>
      </pc:sldChg>
      <pc:sldChg chg="modSp mod modClrScheme chgLayout">
        <pc:chgData name="" userId="" providerId="" clId="Web-{747B36E4-D850-4475-A521-A619C2530330}" dt="2020-03-12T05:30:10.438" v="120"/>
        <pc:sldMkLst>
          <pc:docMk/>
          <pc:sldMk cId="508586164" sldId="328"/>
        </pc:sldMkLst>
        <pc:spChg chg="mod ord">
          <ac:chgData name="" userId="" providerId="" clId="Web-{747B36E4-D850-4475-A521-A619C2530330}" dt="2020-03-12T05:30:10.438" v="120"/>
          <ac:spMkLst>
            <pc:docMk/>
            <pc:sldMk cId="508586164" sldId="328"/>
            <ac:spMk id="2" creationId="{DFBD2B1E-C985-44AB-90FE-6CAFAC26A8D3}"/>
          </ac:spMkLst>
        </pc:spChg>
        <pc:spChg chg="mod ord">
          <ac:chgData name="" userId="" providerId="" clId="Web-{747B36E4-D850-4475-A521-A619C2530330}" dt="2020-03-12T05:30:03.047" v="119"/>
          <ac:spMkLst>
            <pc:docMk/>
            <pc:sldMk cId="508586164" sldId="328"/>
            <ac:spMk id="3" creationId="{C4E5240E-E018-403A-AC5B-2F71A0E5A51E}"/>
          </ac:spMkLst>
        </pc:spChg>
        <pc:spChg chg="mod">
          <ac:chgData name="" userId="" providerId="" clId="Web-{747B36E4-D850-4475-A521-A619C2530330}" dt="2020-03-12T05:29:45.422" v="98" actId="1076"/>
          <ac:spMkLst>
            <pc:docMk/>
            <pc:sldMk cId="508586164" sldId="328"/>
            <ac:spMk id="25" creationId="{00000000-0000-0000-0000-000000000000}"/>
          </ac:spMkLst>
        </pc:spChg>
        <pc:spChg chg="mod">
          <ac:chgData name="" userId="" providerId="" clId="Web-{747B36E4-D850-4475-A521-A619C2530330}" dt="2020-03-12T05:29:45.500" v="107" actId="1076"/>
          <ac:spMkLst>
            <pc:docMk/>
            <pc:sldMk cId="508586164" sldId="328"/>
            <ac:spMk id="31" creationId="{00000000-0000-0000-0000-000000000000}"/>
          </ac:spMkLst>
        </pc:spChg>
        <pc:spChg chg="mod">
          <ac:chgData name="" userId="" providerId="" clId="Web-{747B36E4-D850-4475-A521-A619C2530330}" dt="2020-03-12T05:29:45.500" v="108" actId="1076"/>
          <ac:spMkLst>
            <pc:docMk/>
            <pc:sldMk cId="508586164" sldId="328"/>
            <ac:spMk id="32" creationId="{00000000-0000-0000-0000-000000000000}"/>
          </ac:spMkLst>
        </pc:spChg>
        <pc:spChg chg="mod">
          <ac:chgData name="" userId="" providerId="" clId="Web-{747B36E4-D850-4475-A521-A619C2530330}" dt="2020-03-12T05:29:45.516" v="109" actId="1076"/>
          <ac:spMkLst>
            <pc:docMk/>
            <pc:sldMk cId="508586164" sldId="328"/>
            <ac:spMk id="33" creationId="{00000000-0000-0000-0000-000000000000}"/>
          </ac:spMkLst>
        </pc:spChg>
        <pc:spChg chg="mod">
          <ac:chgData name="" userId="" providerId="" clId="Web-{747B36E4-D850-4475-A521-A619C2530330}" dt="2020-03-12T05:29:45.516" v="110" actId="1076"/>
          <ac:spMkLst>
            <pc:docMk/>
            <pc:sldMk cId="508586164" sldId="328"/>
            <ac:spMk id="34" creationId="{00000000-0000-0000-0000-000000000000}"/>
          </ac:spMkLst>
        </pc:spChg>
        <pc:spChg chg="mod">
          <ac:chgData name="" userId="" providerId="" clId="Web-{747B36E4-D850-4475-A521-A619C2530330}" dt="2020-03-12T05:29:45.516" v="111" actId="1076"/>
          <ac:spMkLst>
            <pc:docMk/>
            <pc:sldMk cId="508586164" sldId="328"/>
            <ac:spMk id="35" creationId="{00000000-0000-0000-0000-000000000000}"/>
          </ac:spMkLst>
        </pc:spChg>
        <pc:spChg chg="mod">
          <ac:chgData name="" userId="" providerId="" clId="Web-{747B36E4-D850-4475-A521-A619C2530330}" dt="2020-03-12T05:29:45.531" v="113" actId="1076"/>
          <ac:spMkLst>
            <pc:docMk/>
            <pc:sldMk cId="508586164" sldId="328"/>
            <ac:spMk id="36" creationId="{00000000-0000-0000-0000-000000000000}"/>
          </ac:spMkLst>
        </pc:spChg>
        <pc:spChg chg="mod">
          <ac:chgData name="" userId="" providerId="" clId="Web-{747B36E4-D850-4475-A521-A619C2530330}" dt="2020-03-12T05:29:45.547" v="115" actId="1076"/>
          <ac:spMkLst>
            <pc:docMk/>
            <pc:sldMk cId="508586164" sldId="328"/>
            <ac:spMk id="37" creationId="{00000000-0000-0000-0000-000000000000}"/>
          </ac:spMkLst>
        </pc:spChg>
        <pc:spChg chg="mod">
          <ac:chgData name="" userId="" providerId="" clId="Web-{747B36E4-D850-4475-A521-A619C2530330}" dt="2020-03-12T05:29:45.563" v="116" actId="1076"/>
          <ac:spMkLst>
            <pc:docMk/>
            <pc:sldMk cId="508586164" sldId="328"/>
            <ac:spMk id="41" creationId="{00000000-0000-0000-0000-000000000000}"/>
          </ac:spMkLst>
        </pc:spChg>
        <pc:spChg chg="mod">
          <ac:chgData name="" userId="" providerId="" clId="Web-{747B36E4-D850-4475-A521-A619C2530330}" dt="2020-03-12T05:29:45.563" v="117" actId="1076"/>
          <ac:spMkLst>
            <pc:docMk/>
            <pc:sldMk cId="508586164" sldId="328"/>
            <ac:spMk id="44" creationId="{00000000-0000-0000-0000-000000000000}"/>
          </ac:spMkLst>
        </pc:spChg>
        <pc:spChg chg="mod">
          <ac:chgData name="" userId="" providerId="" clId="Web-{747B36E4-D850-4475-A521-A619C2530330}" dt="2020-03-12T05:29:45.563" v="118" actId="1076"/>
          <ac:spMkLst>
            <pc:docMk/>
            <pc:sldMk cId="508586164" sldId="328"/>
            <ac:spMk id="45" creationId="{00000000-0000-0000-0000-000000000000}"/>
          </ac:spMkLst>
        </pc:spChg>
        <pc:picChg chg="mod">
          <ac:chgData name="" userId="" providerId="" clId="Web-{747B36E4-D850-4475-A521-A619C2530330}" dt="2020-03-12T05:29:45.438" v="99" actId="1076"/>
          <ac:picMkLst>
            <pc:docMk/>
            <pc:sldMk cId="508586164" sldId="328"/>
            <ac:picMk id="26" creationId="{00000000-0000-0000-0000-000000000000}"/>
          </ac:picMkLst>
        </pc:picChg>
        <pc:picChg chg="mod">
          <ac:chgData name="" userId="" providerId="" clId="Web-{747B36E4-D850-4475-A521-A619C2530330}" dt="2020-03-12T05:29:45.453" v="100" actId="1076"/>
          <ac:picMkLst>
            <pc:docMk/>
            <pc:sldMk cId="508586164" sldId="328"/>
            <ac:picMk id="27" creationId="{00000000-0000-0000-0000-000000000000}"/>
          </ac:picMkLst>
        </pc:picChg>
        <pc:picChg chg="mod">
          <ac:chgData name="" userId="" providerId="" clId="Web-{747B36E4-D850-4475-A521-A619C2530330}" dt="2020-03-12T05:29:45.453" v="101" actId="1076"/>
          <ac:picMkLst>
            <pc:docMk/>
            <pc:sldMk cId="508586164" sldId="328"/>
            <ac:picMk id="28" creationId="{00000000-0000-0000-0000-000000000000}"/>
          </ac:picMkLst>
        </pc:picChg>
        <pc:picChg chg="mod">
          <ac:chgData name="" userId="" providerId="" clId="Web-{747B36E4-D850-4475-A521-A619C2530330}" dt="2020-03-12T05:29:45.469" v="102" actId="1076"/>
          <ac:picMkLst>
            <pc:docMk/>
            <pc:sldMk cId="508586164" sldId="328"/>
            <ac:picMk id="29" creationId="{00000000-0000-0000-0000-000000000000}"/>
          </ac:picMkLst>
        </pc:picChg>
        <pc:picChg chg="mod">
          <ac:chgData name="" userId="" providerId="" clId="Web-{747B36E4-D850-4475-A521-A619C2530330}" dt="2020-03-12T05:29:45.485" v="105" actId="1076"/>
          <ac:picMkLst>
            <pc:docMk/>
            <pc:sldMk cId="508586164" sldId="328"/>
            <ac:picMk id="30" creationId="{00000000-0000-0000-0000-000000000000}"/>
          </ac:picMkLst>
        </pc:picChg>
        <pc:cxnChg chg="mod">
          <ac:chgData name="" userId="" providerId="" clId="Web-{747B36E4-D850-4475-A521-A619C2530330}" dt="2020-03-12T05:29:45.531" v="112" actId="1076"/>
          <ac:cxnSpMkLst>
            <pc:docMk/>
            <pc:sldMk cId="508586164" sldId="328"/>
            <ac:cxnSpMk id="38" creationId="{00000000-0000-0000-0000-000000000000}"/>
          </ac:cxnSpMkLst>
        </pc:cxnChg>
        <pc:cxnChg chg="mod">
          <ac:chgData name="" userId="" providerId="" clId="Web-{747B36E4-D850-4475-A521-A619C2530330}" dt="2020-03-12T05:29:45.547" v="114" actId="1076"/>
          <ac:cxnSpMkLst>
            <pc:docMk/>
            <pc:sldMk cId="508586164" sldId="328"/>
            <ac:cxnSpMk id="39" creationId="{00000000-0000-0000-0000-000000000000}"/>
          </ac:cxnSpMkLst>
        </pc:cxnChg>
        <pc:cxnChg chg="mod">
          <ac:chgData name="" userId="" providerId="" clId="Web-{747B36E4-D850-4475-A521-A619C2530330}" dt="2020-03-12T05:29:45.469" v="103" actId="1076"/>
          <ac:cxnSpMkLst>
            <pc:docMk/>
            <pc:sldMk cId="508586164" sldId="328"/>
            <ac:cxnSpMk id="40" creationId="{00000000-0000-0000-0000-000000000000}"/>
          </ac:cxnSpMkLst>
        </pc:cxnChg>
        <pc:cxnChg chg="mod">
          <ac:chgData name="" userId="" providerId="" clId="Web-{747B36E4-D850-4475-A521-A619C2530330}" dt="2020-03-12T05:29:45.469" v="104" actId="1076"/>
          <ac:cxnSpMkLst>
            <pc:docMk/>
            <pc:sldMk cId="508586164" sldId="328"/>
            <ac:cxnSpMk id="42" creationId="{00000000-0000-0000-0000-000000000000}"/>
          </ac:cxnSpMkLst>
        </pc:cxnChg>
        <pc:cxnChg chg="mod">
          <ac:chgData name="" userId="" providerId="" clId="Web-{747B36E4-D850-4475-A521-A619C2530330}" dt="2020-03-12T05:29:45.485" v="106" actId="1076"/>
          <ac:cxnSpMkLst>
            <pc:docMk/>
            <pc:sldMk cId="508586164" sldId="328"/>
            <ac:cxnSpMk id="43" creationId="{00000000-0000-0000-0000-000000000000}"/>
          </ac:cxnSpMkLst>
        </pc:cxnChg>
      </pc:sldChg>
      <pc:sldChg chg="modSp mod modClrScheme chgLayout">
        <pc:chgData name="" userId="" providerId="" clId="Web-{747B36E4-D850-4475-A521-A619C2530330}" dt="2020-03-12T05:30:47.532" v="148" actId="1076"/>
        <pc:sldMkLst>
          <pc:docMk/>
          <pc:sldMk cId="3328209161" sldId="330"/>
        </pc:sldMkLst>
        <pc:spChg chg="mod ord">
          <ac:chgData name="" userId="" providerId="" clId="Web-{747B36E4-D850-4475-A521-A619C2530330}" dt="2020-03-12T05:30:29.876" v="122"/>
          <ac:spMkLst>
            <pc:docMk/>
            <pc:sldMk cId="3328209161" sldId="330"/>
            <ac:spMk id="2" creationId="{DFBD2B1E-C985-44AB-90FE-6CAFAC26A8D3}"/>
          </ac:spMkLst>
        </pc:spChg>
        <pc:spChg chg="mod ord">
          <ac:chgData name="" userId="" providerId="" clId="Web-{747B36E4-D850-4475-A521-A619C2530330}" dt="2020-03-12T05:30:35.360" v="123"/>
          <ac:spMkLst>
            <pc:docMk/>
            <pc:sldMk cId="3328209161" sldId="330"/>
            <ac:spMk id="3" creationId="{C4E5240E-E018-403A-AC5B-2F71A0E5A51E}"/>
          </ac:spMkLst>
        </pc:spChg>
        <pc:spChg chg="mod">
          <ac:chgData name="" userId="" providerId="" clId="Web-{747B36E4-D850-4475-A521-A619C2530330}" dt="2020-03-12T05:30:47.313" v="130" actId="1076"/>
          <ac:spMkLst>
            <pc:docMk/>
            <pc:sldMk cId="3328209161" sldId="330"/>
            <ac:spMk id="53" creationId="{00000000-0000-0000-0000-000000000000}"/>
          </ac:spMkLst>
        </pc:spChg>
        <pc:spChg chg="mod">
          <ac:chgData name="" userId="" providerId="" clId="Web-{747B36E4-D850-4475-A521-A619C2530330}" dt="2020-03-12T05:30:47.329" v="131" actId="1076"/>
          <ac:spMkLst>
            <pc:docMk/>
            <pc:sldMk cId="3328209161" sldId="330"/>
            <ac:spMk id="54" creationId="{00000000-0000-0000-0000-000000000000}"/>
          </ac:spMkLst>
        </pc:spChg>
        <pc:spChg chg="mod">
          <ac:chgData name="" userId="" providerId="" clId="Web-{747B36E4-D850-4475-A521-A619C2530330}" dt="2020-03-12T05:30:47.344" v="132" actId="1076"/>
          <ac:spMkLst>
            <pc:docMk/>
            <pc:sldMk cId="3328209161" sldId="330"/>
            <ac:spMk id="55" creationId="{00000000-0000-0000-0000-000000000000}"/>
          </ac:spMkLst>
        </pc:spChg>
        <pc:spChg chg="mod">
          <ac:chgData name="" userId="" providerId="" clId="Web-{747B36E4-D850-4475-A521-A619C2530330}" dt="2020-03-12T05:30:47.344" v="133" actId="1076"/>
          <ac:spMkLst>
            <pc:docMk/>
            <pc:sldMk cId="3328209161" sldId="330"/>
            <ac:spMk id="56" creationId="{00000000-0000-0000-0000-000000000000}"/>
          </ac:spMkLst>
        </pc:spChg>
        <pc:spChg chg="mod">
          <ac:chgData name="" userId="" providerId="" clId="Web-{747B36E4-D850-4475-A521-A619C2530330}" dt="2020-03-12T05:30:47.360" v="134" actId="1076"/>
          <ac:spMkLst>
            <pc:docMk/>
            <pc:sldMk cId="3328209161" sldId="330"/>
            <ac:spMk id="57" creationId="{00000000-0000-0000-0000-000000000000}"/>
          </ac:spMkLst>
        </pc:spChg>
        <pc:spChg chg="mod">
          <ac:chgData name="" userId="" providerId="" clId="Web-{747B36E4-D850-4475-A521-A619C2530330}" dt="2020-03-12T05:30:47.391" v="135" actId="1076"/>
          <ac:spMkLst>
            <pc:docMk/>
            <pc:sldMk cId="3328209161" sldId="330"/>
            <ac:spMk id="58" creationId="{00000000-0000-0000-0000-000000000000}"/>
          </ac:spMkLst>
        </pc:spChg>
        <pc:spChg chg="mod">
          <ac:chgData name="" userId="" providerId="" clId="Web-{747B36E4-D850-4475-A521-A619C2530330}" dt="2020-03-12T05:30:47.407" v="136" actId="1076"/>
          <ac:spMkLst>
            <pc:docMk/>
            <pc:sldMk cId="3328209161" sldId="330"/>
            <ac:spMk id="59" creationId="{00000000-0000-0000-0000-000000000000}"/>
          </ac:spMkLst>
        </pc:spChg>
        <pc:spChg chg="mod">
          <ac:chgData name="" userId="" providerId="" clId="Web-{747B36E4-D850-4475-A521-A619C2530330}" dt="2020-03-12T05:30:47.469" v="140" actId="1076"/>
          <ac:spMkLst>
            <pc:docMk/>
            <pc:sldMk cId="3328209161" sldId="330"/>
            <ac:spMk id="63" creationId="{00000000-0000-0000-0000-000000000000}"/>
          </ac:spMkLst>
        </pc:spChg>
        <pc:spChg chg="mod">
          <ac:chgData name="" userId="" providerId="" clId="Web-{747B36E4-D850-4475-A521-A619C2530330}" dt="2020-03-12T05:30:47.485" v="143" actId="1076"/>
          <ac:spMkLst>
            <pc:docMk/>
            <pc:sldMk cId="3328209161" sldId="330"/>
            <ac:spMk id="66" creationId="{00000000-0000-0000-0000-000000000000}"/>
          </ac:spMkLst>
        </pc:spChg>
        <pc:spChg chg="mod">
          <ac:chgData name="" userId="" providerId="" clId="Web-{747B36E4-D850-4475-A521-A619C2530330}" dt="2020-03-12T05:30:47.501" v="144" actId="1076"/>
          <ac:spMkLst>
            <pc:docMk/>
            <pc:sldMk cId="3328209161" sldId="330"/>
            <ac:spMk id="67" creationId="{00000000-0000-0000-0000-000000000000}"/>
          </ac:spMkLst>
        </pc:spChg>
        <pc:spChg chg="mod">
          <ac:chgData name="" userId="" providerId="" clId="Web-{747B36E4-D850-4475-A521-A619C2530330}" dt="2020-03-12T05:30:47.516" v="146" actId="1076"/>
          <ac:spMkLst>
            <pc:docMk/>
            <pc:sldMk cId="3328209161" sldId="330"/>
            <ac:spMk id="69" creationId="{00000000-0000-0000-0000-000000000000}"/>
          </ac:spMkLst>
        </pc:spChg>
        <pc:spChg chg="mod">
          <ac:chgData name="" userId="" providerId="" clId="Web-{747B36E4-D850-4475-A521-A619C2530330}" dt="2020-03-12T05:30:47.532" v="147" actId="1076"/>
          <ac:spMkLst>
            <pc:docMk/>
            <pc:sldMk cId="3328209161" sldId="330"/>
            <ac:spMk id="70" creationId="{00000000-0000-0000-0000-000000000000}"/>
          </ac:spMkLst>
        </pc:spChg>
        <pc:spChg chg="mod">
          <ac:chgData name="" userId="" providerId="" clId="Web-{747B36E4-D850-4475-A521-A619C2530330}" dt="2020-03-12T05:30:47.532" v="148" actId="1076"/>
          <ac:spMkLst>
            <pc:docMk/>
            <pc:sldMk cId="3328209161" sldId="330"/>
            <ac:spMk id="71" creationId="{00000000-0000-0000-0000-000000000000}"/>
          </ac:spMkLst>
        </pc:spChg>
        <pc:spChg chg="mod">
          <ac:chgData name="" userId="" providerId="" clId="Web-{747B36E4-D850-4475-A521-A619C2530330}" dt="2020-03-12T05:30:47.235" v="124" actId="1076"/>
          <ac:spMkLst>
            <pc:docMk/>
            <pc:sldMk cId="3328209161" sldId="330"/>
            <ac:spMk id="72" creationId="{00000000-0000-0000-0000-000000000000}"/>
          </ac:spMkLst>
        </pc:spChg>
        <pc:picChg chg="mod">
          <ac:chgData name="" userId="" providerId="" clId="Web-{747B36E4-D850-4475-A521-A619C2530330}" dt="2020-03-12T05:30:47.251" v="125" actId="1076"/>
          <ac:picMkLst>
            <pc:docMk/>
            <pc:sldMk cId="3328209161" sldId="330"/>
            <ac:picMk id="48" creationId="{00000000-0000-0000-0000-000000000000}"/>
          </ac:picMkLst>
        </pc:picChg>
        <pc:picChg chg="mod">
          <ac:chgData name="" userId="" providerId="" clId="Web-{747B36E4-D850-4475-A521-A619C2530330}" dt="2020-03-12T05:30:47.251" v="126" actId="1076"/>
          <ac:picMkLst>
            <pc:docMk/>
            <pc:sldMk cId="3328209161" sldId="330"/>
            <ac:picMk id="49" creationId="{00000000-0000-0000-0000-000000000000}"/>
          </ac:picMkLst>
        </pc:picChg>
        <pc:picChg chg="mod">
          <ac:chgData name="" userId="" providerId="" clId="Web-{747B36E4-D850-4475-A521-A619C2530330}" dt="2020-03-12T05:30:47.266" v="127" actId="1076"/>
          <ac:picMkLst>
            <pc:docMk/>
            <pc:sldMk cId="3328209161" sldId="330"/>
            <ac:picMk id="50" creationId="{00000000-0000-0000-0000-000000000000}"/>
          </ac:picMkLst>
        </pc:picChg>
        <pc:picChg chg="mod">
          <ac:chgData name="" userId="" providerId="" clId="Web-{747B36E4-D850-4475-A521-A619C2530330}" dt="2020-03-12T05:30:47.298" v="128" actId="1076"/>
          <ac:picMkLst>
            <pc:docMk/>
            <pc:sldMk cId="3328209161" sldId="330"/>
            <ac:picMk id="51" creationId="{00000000-0000-0000-0000-000000000000}"/>
          </ac:picMkLst>
        </pc:picChg>
        <pc:picChg chg="mod">
          <ac:chgData name="" userId="" providerId="" clId="Web-{747B36E4-D850-4475-A521-A619C2530330}" dt="2020-03-12T05:30:47.313" v="129" actId="1076"/>
          <ac:picMkLst>
            <pc:docMk/>
            <pc:sldMk cId="3328209161" sldId="330"/>
            <ac:picMk id="52" creationId="{00000000-0000-0000-0000-000000000000}"/>
          </ac:picMkLst>
        </pc:picChg>
        <pc:picChg chg="mod">
          <ac:chgData name="" userId="" providerId="" clId="Web-{747B36E4-D850-4475-A521-A619C2530330}" dt="2020-03-12T05:30:47.501" v="145" actId="1076"/>
          <ac:picMkLst>
            <pc:docMk/>
            <pc:sldMk cId="3328209161" sldId="330"/>
            <ac:picMk id="68" creationId="{00000000-0000-0000-0000-000000000000}"/>
          </ac:picMkLst>
        </pc:picChg>
        <pc:cxnChg chg="mod">
          <ac:chgData name="" userId="" providerId="" clId="Web-{747B36E4-D850-4475-A521-A619C2530330}" dt="2020-03-12T05:30:47.423" v="137" actId="1076"/>
          <ac:cxnSpMkLst>
            <pc:docMk/>
            <pc:sldMk cId="3328209161" sldId="330"/>
            <ac:cxnSpMk id="60" creationId="{00000000-0000-0000-0000-000000000000}"/>
          </ac:cxnSpMkLst>
        </pc:cxnChg>
        <pc:cxnChg chg="mod">
          <ac:chgData name="" userId="" providerId="" clId="Web-{747B36E4-D850-4475-A521-A619C2530330}" dt="2020-03-12T05:30:47.423" v="138" actId="1076"/>
          <ac:cxnSpMkLst>
            <pc:docMk/>
            <pc:sldMk cId="3328209161" sldId="330"/>
            <ac:cxnSpMk id="61" creationId="{00000000-0000-0000-0000-000000000000}"/>
          </ac:cxnSpMkLst>
        </pc:cxnChg>
        <pc:cxnChg chg="mod">
          <ac:chgData name="" userId="" providerId="" clId="Web-{747B36E4-D850-4475-A521-A619C2530330}" dt="2020-03-12T05:30:47.438" v="139" actId="1076"/>
          <ac:cxnSpMkLst>
            <pc:docMk/>
            <pc:sldMk cId="3328209161" sldId="330"/>
            <ac:cxnSpMk id="62" creationId="{00000000-0000-0000-0000-000000000000}"/>
          </ac:cxnSpMkLst>
        </pc:cxnChg>
        <pc:cxnChg chg="mod">
          <ac:chgData name="" userId="" providerId="" clId="Web-{747B36E4-D850-4475-A521-A619C2530330}" dt="2020-03-12T05:30:47.469" v="141" actId="1076"/>
          <ac:cxnSpMkLst>
            <pc:docMk/>
            <pc:sldMk cId="3328209161" sldId="330"/>
            <ac:cxnSpMk id="64" creationId="{00000000-0000-0000-0000-000000000000}"/>
          </ac:cxnSpMkLst>
        </pc:cxnChg>
        <pc:cxnChg chg="mod">
          <ac:chgData name="" userId="" providerId="" clId="Web-{747B36E4-D850-4475-A521-A619C2530330}" dt="2020-03-12T05:30:47.485" v="142" actId="1076"/>
          <ac:cxnSpMkLst>
            <pc:docMk/>
            <pc:sldMk cId="3328209161" sldId="330"/>
            <ac:cxnSpMk id="65" creationId="{00000000-0000-0000-0000-000000000000}"/>
          </ac:cxnSpMkLst>
        </pc:cxnChg>
      </pc:sldChg>
      <pc:sldChg chg="modSp mod modClrScheme chgLayout">
        <pc:chgData name="" userId="" providerId="" clId="Web-{747B36E4-D850-4475-A521-A619C2530330}" dt="2020-03-12T05:34:11.299" v="207" actId="1076"/>
        <pc:sldMkLst>
          <pc:docMk/>
          <pc:sldMk cId="1165437390" sldId="331"/>
        </pc:sldMkLst>
        <pc:spChg chg="mod ord">
          <ac:chgData name="" userId="" providerId="" clId="Web-{747B36E4-D850-4475-A521-A619C2530330}" dt="2020-03-12T05:32:59.502" v="190"/>
          <ac:spMkLst>
            <pc:docMk/>
            <pc:sldMk cId="1165437390" sldId="331"/>
            <ac:spMk id="2" creationId="{DFBD2B1E-C985-44AB-90FE-6CAFAC26A8D3}"/>
          </ac:spMkLst>
        </pc:spChg>
        <pc:spChg chg="mod ord">
          <ac:chgData name="" userId="" providerId="" clId="Web-{747B36E4-D850-4475-A521-A619C2530330}" dt="2020-03-12T05:33:56.440" v="204" actId="20577"/>
          <ac:spMkLst>
            <pc:docMk/>
            <pc:sldMk cId="1165437390" sldId="331"/>
            <ac:spMk id="3" creationId="{C4E5240E-E018-403A-AC5B-2F71A0E5A51E}"/>
          </ac:spMkLst>
        </pc:spChg>
        <pc:spChg chg="mod">
          <ac:chgData name="" userId="" providerId="" clId="Web-{747B36E4-D850-4475-A521-A619C2530330}" dt="2020-03-12T05:32:50.486" v="188" actId="1076"/>
          <ac:spMkLst>
            <pc:docMk/>
            <pc:sldMk cId="1165437390" sldId="331"/>
            <ac:spMk id="29" creationId="{00000000-0000-0000-0000-000000000000}"/>
          </ac:spMkLst>
        </pc:spChg>
        <pc:spChg chg="mod">
          <ac:chgData name="" userId="" providerId="" clId="Web-{747B36E4-D850-4475-A521-A619C2530330}" dt="2020-03-12T05:32:50.486" v="189" actId="1076"/>
          <ac:spMkLst>
            <pc:docMk/>
            <pc:sldMk cId="1165437390" sldId="331"/>
            <ac:spMk id="30" creationId="{00000000-0000-0000-0000-000000000000}"/>
          </ac:spMkLst>
        </pc:spChg>
        <pc:spChg chg="mod">
          <ac:chgData name="" userId="" providerId="" clId="Web-{747B36E4-D850-4475-A521-A619C2530330}" dt="2020-03-12T05:32:50.189" v="165" actId="1076"/>
          <ac:spMkLst>
            <pc:docMk/>
            <pc:sldMk cId="1165437390" sldId="331"/>
            <ac:spMk id="31" creationId="{00000000-0000-0000-0000-000000000000}"/>
          </ac:spMkLst>
        </pc:spChg>
        <pc:spChg chg="mod">
          <ac:chgData name="" userId="" providerId="" clId="Web-{747B36E4-D850-4475-A521-A619C2530330}" dt="2020-03-12T05:32:50.267" v="171" actId="1076"/>
          <ac:spMkLst>
            <pc:docMk/>
            <pc:sldMk cId="1165437390" sldId="331"/>
            <ac:spMk id="53" creationId="{00000000-0000-0000-0000-000000000000}"/>
          </ac:spMkLst>
        </pc:spChg>
        <pc:spChg chg="mod">
          <ac:chgData name="" userId="" providerId="" clId="Web-{747B36E4-D850-4475-A521-A619C2530330}" dt="2020-03-12T05:32:50.283" v="172" actId="1076"/>
          <ac:spMkLst>
            <pc:docMk/>
            <pc:sldMk cId="1165437390" sldId="331"/>
            <ac:spMk id="54" creationId="{00000000-0000-0000-0000-000000000000}"/>
          </ac:spMkLst>
        </pc:spChg>
        <pc:spChg chg="mod">
          <ac:chgData name="" userId="" providerId="" clId="Web-{747B36E4-D850-4475-A521-A619C2530330}" dt="2020-03-12T05:32:50.283" v="173" actId="1076"/>
          <ac:spMkLst>
            <pc:docMk/>
            <pc:sldMk cId="1165437390" sldId="331"/>
            <ac:spMk id="55" creationId="{00000000-0000-0000-0000-000000000000}"/>
          </ac:spMkLst>
        </pc:spChg>
        <pc:spChg chg="mod">
          <ac:chgData name="" userId="" providerId="" clId="Web-{747B36E4-D850-4475-A521-A619C2530330}" dt="2020-03-12T05:32:50.298" v="174" actId="1076"/>
          <ac:spMkLst>
            <pc:docMk/>
            <pc:sldMk cId="1165437390" sldId="331"/>
            <ac:spMk id="56" creationId="{00000000-0000-0000-0000-000000000000}"/>
          </ac:spMkLst>
        </pc:spChg>
        <pc:spChg chg="mod">
          <ac:chgData name="" userId="" providerId="" clId="Web-{747B36E4-D850-4475-A521-A619C2530330}" dt="2020-03-12T05:32:50.314" v="175" actId="1076"/>
          <ac:spMkLst>
            <pc:docMk/>
            <pc:sldMk cId="1165437390" sldId="331"/>
            <ac:spMk id="57" creationId="{00000000-0000-0000-0000-000000000000}"/>
          </ac:spMkLst>
        </pc:spChg>
        <pc:spChg chg="mod">
          <ac:chgData name="" userId="" providerId="" clId="Web-{747B36E4-D850-4475-A521-A619C2530330}" dt="2020-03-12T05:32:50.330" v="176" actId="1076"/>
          <ac:spMkLst>
            <pc:docMk/>
            <pc:sldMk cId="1165437390" sldId="331"/>
            <ac:spMk id="58" creationId="{00000000-0000-0000-0000-000000000000}"/>
          </ac:spMkLst>
        </pc:spChg>
        <pc:spChg chg="mod">
          <ac:chgData name="" userId="" providerId="" clId="Web-{747B36E4-D850-4475-A521-A619C2530330}" dt="2020-03-12T05:34:11.299" v="207" actId="1076"/>
          <ac:spMkLst>
            <pc:docMk/>
            <pc:sldMk cId="1165437390" sldId="331"/>
            <ac:spMk id="59" creationId="{00000000-0000-0000-0000-000000000000}"/>
          </ac:spMkLst>
        </pc:spChg>
        <pc:spChg chg="mod">
          <ac:chgData name="" userId="" providerId="" clId="Web-{747B36E4-D850-4475-A521-A619C2530330}" dt="2020-03-12T05:32:50.408" v="181" actId="1076"/>
          <ac:spMkLst>
            <pc:docMk/>
            <pc:sldMk cId="1165437390" sldId="331"/>
            <ac:spMk id="63" creationId="{00000000-0000-0000-0000-000000000000}"/>
          </ac:spMkLst>
        </pc:spChg>
        <pc:spChg chg="mod">
          <ac:chgData name="" userId="" providerId="" clId="Web-{747B36E4-D850-4475-A521-A619C2530330}" dt="2020-03-12T05:32:50.439" v="184" actId="1076"/>
          <ac:spMkLst>
            <pc:docMk/>
            <pc:sldMk cId="1165437390" sldId="331"/>
            <ac:spMk id="66" creationId="{00000000-0000-0000-0000-000000000000}"/>
          </ac:spMkLst>
        </pc:spChg>
        <pc:spChg chg="mod">
          <ac:chgData name="" userId="" providerId="" clId="Web-{747B36E4-D850-4475-A521-A619C2530330}" dt="2020-03-12T05:32:50.455" v="185" actId="1076"/>
          <ac:spMkLst>
            <pc:docMk/>
            <pc:sldMk cId="1165437390" sldId="331"/>
            <ac:spMk id="67" creationId="{00000000-0000-0000-0000-000000000000}"/>
          </ac:spMkLst>
        </pc:spChg>
        <pc:spChg chg="mod">
          <ac:chgData name="" userId="" providerId="" clId="Web-{747B36E4-D850-4475-A521-A619C2530330}" dt="2020-03-12T05:32:50.470" v="187" actId="1076"/>
          <ac:spMkLst>
            <pc:docMk/>
            <pc:sldMk cId="1165437390" sldId="331"/>
            <ac:spMk id="70" creationId="{00000000-0000-0000-0000-000000000000}"/>
          </ac:spMkLst>
        </pc:spChg>
        <pc:picChg chg="mod">
          <ac:chgData name="" userId="" providerId="" clId="Web-{747B36E4-D850-4475-A521-A619C2530330}" dt="2020-03-12T05:32:50.205" v="166" actId="1076"/>
          <ac:picMkLst>
            <pc:docMk/>
            <pc:sldMk cId="1165437390" sldId="331"/>
            <ac:picMk id="48" creationId="{00000000-0000-0000-0000-000000000000}"/>
          </ac:picMkLst>
        </pc:picChg>
        <pc:picChg chg="mod">
          <ac:chgData name="" userId="" providerId="" clId="Web-{747B36E4-D850-4475-A521-A619C2530330}" dt="2020-03-12T05:32:50.220" v="167" actId="1076"/>
          <ac:picMkLst>
            <pc:docMk/>
            <pc:sldMk cId="1165437390" sldId="331"/>
            <ac:picMk id="49" creationId="{00000000-0000-0000-0000-000000000000}"/>
          </ac:picMkLst>
        </pc:picChg>
        <pc:picChg chg="mod">
          <ac:chgData name="" userId="" providerId="" clId="Web-{747B36E4-D850-4475-A521-A619C2530330}" dt="2020-03-12T05:32:50.220" v="168" actId="1076"/>
          <ac:picMkLst>
            <pc:docMk/>
            <pc:sldMk cId="1165437390" sldId="331"/>
            <ac:picMk id="50" creationId="{00000000-0000-0000-0000-000000000000}"/>
          </ac:picMkLst>
        </pc:picChg>
        <pc:picChg chg="mod">
          <ac:chgData name="" userId="" providerId="" clId="Web-{747B36E4-D850-4475-A521-A619C2530330}" dt="2020-03-12T05:32:50.252" v="169" actId="1076"/>
          <ac:picMkLst>
            <pc:docMk/>
            <pc:sldMk cId="1165437390" sldId="331"/>
            <ac:picMk id="51" creationId="{00000000-0000-0000-0000-000000000000}"/>
          </ac:picMkLst>
        </pc:picChg>
        <pc:picChg chg="mod">
          <ac:chgData name="" userId="" providerId="" clId="Web-{747B36E4-D850-4475-A521-A619C2530330}" dt="2020-03-12T05:32:50.267" v="170" actId="1076"/>
          <ac:picMkLst>
            <pc:docMk/>
            <pc:sldMk cId="1165437390" sldId="331"/>
            <ac:picMk id="52" creationId="{00000000-0000-0000-0000-000000000000}"/>
          </ac:picMkLst>
        </pc:picChg>
        <pc:picChg chg="mod">
          <ac:chgData name="" userId="" providerId="" clId="Web-{747B36E4-D850-4475-A521-A619C2530330}" dt="2020-03-12T05:32:50.455" v="186" actId="1076"/>
          <ac:picMkLst>
            <pc:docMk/>
            <pc:sldMk cId="1165437390" sldId="331"/>
            <ac:picMk id="68" creationId="{00000000-0000-0000-0000-000000000000}"/>
          </ac:picMkLst>
        </pc:picChg>
        <pc:cxnChg chg="mod">
          <ac:chgData name="" userId="" providerId="" clId="Web-{747B36E4-D850-4475-A521-A619C2530330}" dt="2020-03-12T05:32:50.377" v="178" actId="1076"/>
          <ac:cxnSpMkLst>
            <pc:docMk/>
            <pc:sldMk cId="1165437390" sldId="331"/>
            <ac:cxnSpMk id="60" creationId="{00000000-0000-0000-0000-000000000000}"/>
          </ac:cxnSpMkLst>
        </pc:cxnChg>
        <pc:cxnChg chg="mod">
          <ac:chgData name="" userId="" providerId="" clId="Web-{747B36E4-D850-4475-A521-A619C2530330}" dt="2020-03-12T05:32:50.377" v="179" actId="1076"/>
          <ac:cxnSpMkLst>
            <pc:docMk/>
            <pc:sldMk cId="1165437390" sldId="331"/>
            <ac:cxnSpMk id="61" creationId="{00000000-0000-0000-0000-000000000000}"/>
          </ac:cxnSpMkLst>
        </pc:cxnChg>
        <pc:cxnChg chg="mod">
          <ac:chgData name="" userId="" providerId="" clId="Web-{747B36E4-D850-4475-A521-A619C2530330}" dt="2020-03-12T05:32:50.392" v="180" actId="1076"/>
          <ac:cxnSpMkLst>
            <pc:docMk/>
            <pc:sldMk cId="1165437390" sldId="331"/>
            <ac:cxnSpMk id="62" creationId="{00000000-0000-0000-0000-000000000000}"/>
          </ac:cxnSpMkLst>
        </pc:cxnChg>
        <pc:cxnChg chg="mod">
          <ac:chgData name="" userId="" providerId="" clId="Web-{747B36E4-D850-4475-A521-A619C2530330}" dt="2020-03-12T05:32:50.423" v="182" actId="1076"/>
          <ac:cxnSpMkLst>
            <pc:docMk/>
            <pc:sldMk cId="1165437390" sldId="331"/>
            <ac:cxnSpMk id="64" creationId="{00000000-0000-0000-0000-000000000000}"/>
          </ac:cxnSpMkLst>
        </pc:cxnChg>
        <pc:cxnChg chg="mod">
          <ac:chgData name="" userId="" providerId="" clId="Web-{747B36E4-D850-4475-A521-A619C2530330}" dt="2020-03-12T05:32:50.423" v="183" actId="1076"/>
          <ac:cxnSpMkLst>
            <pc:docMk/>
            <pc:sldMk cId="1165437390" sldId="331"/>
            <ac:cxnSpMk id="65" creationId="{00000000-0000-0000-0000-000000000000}"/>
          </ac:cxnSpMkLst>
        </pc:cxnChg>
      </pc:sldChg>
      <pc:sldChg chg="modSp mod modClrScheme chgLayout">
        <pc:chgData name="" userId="" providerId="" clId="Web-{747B36E4-D850-4475-A521-A619C2530330}" dt="2020-03-12T05:31:48.314" v="159" actId="14100"/>
        <pc:sldMkLst>
          <pc:docMk/>
          <pc:sldMk cId="3830109295" sldId="332"/>
        </pc:sldMkLst>
        <pc:spChg chg="mod ord">
          <ac:chgData name="" userId="" providerId="" clId="Web-{747B36E4-D850-4475-A521-A619C2530330}" dt="2020-03-12T05:31:07.391" v="150"/>
          <ac:spMkLst>
            <pc:docMk/>
            <pc:sldMk cId="3830109295" sldId="332"/>
            <ac:spMk id="2" creationId="{DFBD2B1E-C985-44AB-90FE-6CAFAC26A8D3}"/>
          </ac:spMkLst>
        </pc:spChg>
        <pc:spChg chg="mod ord">
          <ac:chgData name="" userId="" providerId="" clId="Web-{747B36E4-D850-4475-A521-A619C2530330}" dt="2020-03-12T05:31:48.314" v="159" actId="14100"/>
          <ac:spMkLst>
            <pc:docMk/>
            <pc:sldMk cId="3830109295" sldId="332"/>
            <ac:spMk id="3" creationId="{C4E5240E-E018-403A-AC5B-2F71A0E5A51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B97A3A-941B-4C38-9F3E-F8C05BD3CF45}" type="doc">
      <dgm:prSet loTypeId="urn:microsoft.com/office/officeart/2005/8/layout/hChevron3" loCatId="process" qsTypeId="urn:microsoft.com/office/officeart/2005/8/quickstyle/3d6" qsCatId="3D" csTypeId="urn:microsoft.com/office/officeart/2005/8/colors/accent1_2" csCatId="accent1" phldr="1"/>
      <dgm:spPr/>
    </dgm:pt>
    <dgm:pt modelId="{D78E2443-69BF-4CE2-B76D-0444FAAC113E}">
      <dgm:prSet phldrT="[テキスト]" custT="1"/>
      <dgm:spPr/>
      <dgm:t>
        <a:bodyPr/>
        <a:lstStyle/>
        <a:p>
          <a:r>
            <a:rPr kumimoji="1" lang="en-US" altLang="ja-JP" sz="2000" dirty="0"/>
            <a:t>2011</a:t>
          </a:r>
          <a:r>
            <a:rPr kumimoji="1" lang="ja-JP" altLang="en-US" sz="2000" dirty="0"/>
            <a:t>年</a:t>
          </a:r>
          <a:endParaRPr kumimoji="1" lang="en-US" altLang="ja-JP" sz="2000" dirty="0"/>
        </a:p>
      </dgm:t>
    </dgm:pt>
    <dgm:pt modelId="{11FD3670-DF2F-42A2-903A-BAD5957185B2}" type="parTrans" cxnId="{9B881AEB-EB0B-4627-9626-388F679AB160}">
      <dgm:prSet/>
      <dgm:spPr/>
      <dgm:t>
        <a:bodyPr/>
        <a:lstStyle/>
        <a:p>
          <a:endParaRPr kumimoji="1" lang="ja-JP" altLang="en-US" sz="2000"/>
        </a:p>
      </dgm:t>
    </dgm:pt>
    <dgm:pt modelId="{6EDA8F4E-F7BC-4FE5-A2A6-7BDA1BEDF35A}" type="sibTrans" cxnId="{9B881AEB-EB0B-4627-9626-388F679AB160}">
      <dgm:prSet/>
      <dgm:spPr/>
      <dgm:t>
        <a:bodyPr/>
        <a:lstStyle/>
        <a:p>
          <a:endParaRPr kumimoji="1" lang="ja-JP" altLang="en-US" sz="2000"/>
        </a:p>
      </dgm:t>
    </dgm:pt>
    <dgm:pt modelId="{2210618E-9B99-4DBB-8F6C-959B02707C2A}">
      <dgm:prSet phldrT="[テキスト]" custT="1"/>
      <dgm:spPr/>
      <dgm:t>
        <a:bodyPr/>
        <a:lstStyle/>
        <a:p>
          <a:r>
            <a:rPr kumimoji="1" lang="en-US" altLang="ja-JP" sz="2000" dirty="0"/>
            <a:t>2012</a:t>
          </a:r>
          <a:r>
            <a:rPr kumimoji="1" lang="ja-JP" altLang="en-US" sz="2000" dirty="0"/>
            <a:t>年</a:t>
          </a:r>
        </a:p>
      </dgm:t>
    </dgm:pt>
    <dgm:pt modelId="{A549A8B2-A90A-458B-8CE2-0D6479A74F39}" type="parTrans" cxnId="{E8287071-055E-487A-A802-ED2105C0434B}">
      <dgm:prSet/>
      <dgm:spPr/>
      <dgm:t>
        <a:bodyPr/>
        <a:lstStyle/>
        <a:p>
          <a:endParaRPr kumimoji="1" lang="ja-JP" altLang="en-US" sz="2000"/>
        </a:p>
      </dgm:t>
    </dgm:pt>
    <dgm:pt modelId="{67C685D4-8198-4868-9CED-CD51DDF168EF}" type="sibTrans" cxnId="{E8287071-055E-487A-A802-ED2105C0434B}">
      <dgm:prSet/>
      <dgm:spPr/>
      <dgm:t>
        <a:bodyPr/>
        <a:lstStyle/>
        <a:p>
          <a:endParaRPr kumimoji="1" lang="ja-JP" altLang="en-US" sz="2000"/>
        </a:p>
      </dgm:t>
    </dgm:pt>
    <dgm:pt modelId="{5F2ECE43-39A8-4A4A-AE91-77DE72935B0A}">
      <dgm:prSet phldrT="[テキスト]" custT="1"/>
      <dgm:spPr/>
      <dgm:t>
        <a:bodyPr/>
        <a:lstStyle/>
        <a:p>
          <a:r>
            <a:rPr kumimoji="1" lang="en-US" altLang="ja-JP" sz="2000" dirty="0"/>
            <a:t>2013</a:t>
          </a:r>
          <a:r>
            <a:rPr kumimoji="1" lang="ja-JP" altLang="en-US" sz="2000" dirty="0"/>
            <a:t>年</a:t>
          </a:r>
        </a:p>
      </dgm:t>
    </dgm:pt>
    <dgm:pt modelId="{F604A146-4DFF-4DA4-8CCC-5E19C2B7B06C}" type="parTrans" cxnId="{D4A2D1CF-C360-46C4-AA05-07E7F49D8DBB}">
      <dgm:prSet/>
      <dgm:spPr/>
      <dgm:t>
        <a:bodyPr/>
        <a:lstStyle/>
        <a:p>
          <a:endParaRPr kumimoji="1" lang="ja-JP" altLang="en-US" sz="2000"/>
        </a:p>
      </dgm:t>
    </dgm:pt>
    <dgm:pt modelId="{9EDAE20A-2278-4551-8508-D204E84FB470}" type="sibTrans" cxnId="{D4A2D1CF-C360-46C4-AA05-07E7F49D8DBB}">
      <dgm:prSet/>
      <dgm:spPr/>
      <dgm:t>
        <a:bodyPr/>
        <a:lstStyle/>
        <a:p>
          <a:endParaRPr kumimoji="1" lang="ja-JP" altLang="en-US" sz="2000"/>
        </a:p>
      </dgm:t>
    </dgm:pt>
    <dgm:pt modelId="{64C34D1E-C76F-4F96-B267-6819711A1F04}">
      <dgm:prSet phldrT="[テキスト]" custT="1"/>
      <dgm:spPr/>
      <dgm:t>
        <a:bodyPr/>
        <a:lstStyle/>
        <a:p>
          <a:r>
            <a:rPr kumimoji="1" lang="en-US" altLang="ja-JP" sz="2000" dirty="0"/>
            <a:t>2015</a:t>
          </a:r>
          <a:r>
            <a:rPr kumimoji="1" lang="ja-JP" altLang="en-US" sz="2000" dirty="0"/>
            <a:t>年</a:t>
          </a:r>
        </a:p>
      </dgm:t>
    </dgm:pt>
    <dgm:pt modelId="{ADC8C69C-2554-4400-9493-84432ACDDA81}" type="parTrans" cxnId="{6267760F-CF3F-4FA6-9C6D-145E1F15782D}">
      <dgm:prSet/>
      <dgm:spPr/>
      <dgm:t>
        <a:bodyPr/>
        <a:lstStyle/>
        <a:p>
          <a:endParaRPr kumimoji="1" lang="ja-JP" altLang="en-US" sz="2000"/>
        </a:p>
      </dgm:t>
    </dgm:pt>
    <dgm:pt modelId="{5010B4D4-FA05-4FD3-967E-D46F7686B25F}" type="sibTrans" cxnId="{6267760F-CF3F-4FA6-9C6D-145E1F15782D}">
      <dgm:prSet/>
      <dgm:spPr/>
      <dgm:t>
        <a:bodyPr/>
        <a:lstStyle/>
        <a:p>
          <a:endParaRPr kumimoji="1" lang="ja-JP" altLang="en-US" sz="2000"/>
        </a:p>
      </dgm:t>
    </dgm:pt>
    <dgm:pt modelId="{83EB8E9D-6C77-45DC-948B-1255632C272A}">
      <dgm:prSet phldrT="[テキスト]" custT="1"/>
      <dgm:spPr/>
      <dgm:t>
        <a:bodyPr/>
        <a:lstStyle/>
        <a:p>
          <a:r>
            <a:rPr kumimoji="1" lang="en-US" altLang="ja-JP" sz="2000" dirty="0"/>
            <a:t>2014</a:t>
          </a:r>
          <a:r>
            <a:rPr kumimoji="1" lang="ja-JP" altLang="en-US" sz="2000" dirty="0"/>
            <a:t>年</a:t>
          </a:r>
        </a:p>
      </dgm:t>
    </dgm:pt>
    <dgm:pt modelId="{96A75115-A591-40D8-9FBF-50E11F594CFA}" type="parTrans" cxnId="{FA77E95D-3A2A-486A-96A0-14AF95EDB92B}">
      <dgm:prSet/>
      <dgm:spPr/>
      <dgm:t>
        <a:bodyPr/>
        <a:lstStyle/>
        <a:p>
          <a:endParaRPr kumimoji="1" lang="ja-JP" altLang="en-US" sz="2000"/>
        </a:p>
      </dgm:t>
    </dgm:pt>
    <dgm:pt modelId="{E129DB12-D44B-4FA5-B644-BD5C8784D81A}" type="sibTrans" cxnId="{FA77E95D-3A2A-486A-96A0-14AF95EDB92B}">
      <dgm:prSet/>
      <dgm:spPr/>
      <dgm:t>
        <a:bodyPr/>
        <a:lstStyle/>
        <a:p>
          <a:endParaRPr kumimoji="1" lang="ja-JP" altLang="en-US" sz="2000"/>
        </a:p>
      </dgm:t>
    </dgm:pt>
    <dgm:pt modelId="{15331C92-862B-4CA9-B2C6-A740436F78BB}">
      <dgm:prSet phldrT="[テキスト]" custT="1"/>
      <dgm:spPr/>
      <dgm:t>
        <a:bodyPr/>
        <a:lstStyle/>
        <a:p>
          <a:r>
            <a:rPr kumimoji="1" lang="en-US" altLang="ja-JP" sz="2000" dirty="0"/>
            <a:t>2016</a:t>
          </a:r>
          <a:r>
            <a:rPr kumimoji="1" lang="ja-JP" altLang="en-US" sz="2000" dirty="0"/>
            <a:t>年</a:t>
          </a:r>
        </a:p>
      </dgm:t>
    </dgm:pt>
    <dgm:pt modelId="{9B349B34-C3EC-4EBA-A763-B4B8ADF5A84D}" type="parTrans" cxnId="{34C11090-1B33-4BF2-9F3F-DE4D685AB295}">
      <dgm:prSet/>
      <dgm:spPr/>
      <dgm:t>
        <a:bodyPr/>
        <a:lstStyle/>
        <a:p>
          <a:endParaRPr kumimoji="1" lang="ja-JP" altLang="en-US" sz="2000"/>
        </a:p>
      </dgm:t>
    </dgm:pt>
    <dgm:pt modelId="{874BB3E7-B56D-48B4-B9E0-978756B3F5D8}" type="sibTrans" cxnId="{34C11090-1B33-4BF2-9F3F-DE4D685AB295}">
      <dgm:prSet/>
      <dgm:spPr/>
      <dgm:t>
        <a:bodyPr/>
        <a:lstStyle/>
        <a:p>
          <a:endParaRPr kumimoji="1" lang="ja-JP" altLang="en-US" sz="2000"/>
        </a:p>
      </dgm:t>
    </dgm:pt>
    <dgm:pt modelId="{DE0A511E-B10C-4BC3-90D3-35FE01007409}">
      <dgm:prSet phldrT="[テキスト]" custT="1"/>
      <dgm:spPr>
        <a:solidFill>
          <a:schemeClr val="accent6"/>
        </a:solidFill>
      </dgm:spPr>
      <dgm:t>
        <a:bodyPr/>
        <a:lstStyle/>
        <a:p>
          <a:r>
            <a:rPr kumimoji="1" lang="en-US" altLang="ja-JP" sz="2000" b="1" dirty="0">
              <a:solidFill>
                <a:srgbClr val="FF0000"/>
              </a:solidFill>
              <a:latin typeface="Meiryo UI"/>
              <a:ea typeface="Meiryo UI"/>
            </a:rPr>
            <a:t>2019</a:t>
          </a:r>
          <a:r>
            <a:rPr kumimoji="1" lang="ja-JP" altLang="en-US" sz="2000" b="1" dirty="0">
              <a:solidFill>
                <a:srgbClr val="FF0000"/>
              </a:solidFill>
            </a:rPr>
            <a:t>年</a:t>
          </a:r>
        </a:p>
      </dgm:t>
    </dgm:pt>
    <dgm:pt modelId="{E1D3076F-61A8-45D6-B1C2-0920BDE4F102}" type="parTrans" cxnId="{EAE784BD-2C9B-4049-B898-F74947069A2C}">
      <dgm:prSet/>
      <dgm:spPr/>
      <dgm:t>
        <a:bodyPr/>
        <a:lstStyle/>
        <a:p>
          <a:endParaRPr kumimoji="1" lang="ja-JP" altLang="en-US" sz="2000"/>
        </a:p>
      </dgm:t>
    </dgm:pt>
    <dgm:pt modelId="{D5D2A49D-5A29-4369-980E-FDC9446A9AE9}" type="sibTrans" cxnId="{EAE784BD-2C9B-4049-B898-F74947069A2C}">
      <dgm:prSet/>
      <dgm:spPr/>
      <dgm:t>
        <a:bodyPr/>
        <a:lstStyle/>
        <a:p>
          <a:endParaRPr kumimoji="1" lang="ja-JP" altLang="en-US" sz="2000"/>
        </a:p>
      </dgm:t>
    </dgm:pt>
    <dgm:pt modelId="{3A5CAC1B-EBF4-47D9-9D30-59CCB6CF41A4}" type="pres">
      <dgm:prSet presAssocID="{6BB97A3A-941B-4C38-9F3E-F8C05BD3CF45}" presName="Name0" presStyleCnt="0">
        <dgm:presLayoutVars>
          <dgm:dir/>
          <dgm:resizeHandles val="exact"/>
        </dgm:presLayoutVars>
      </dgm:prSet>
      <dgm:spPr/>
    </dgm:pt>
    <dgm:pt modelId="{EDD44B6F-7095-4E31-8C99-F986237B4526}" type="pres">
      <dgm:prSet presAssocID="{D78E2443-69BF-4CE2-B76D-0444FAAC113E}" presName="parTxOnly" presStyleLbl="node1" presStyleIdx="0" presStyleCnt="7">
        <dgm:presLayoutVars>
          <dgm:bulletEnabled val="1"/>
        </dgm:presLayoutVars>
      </dgm:prSet>
      <dgm:spPr/>
    </dgm:pt>
    <dgm:pt modelId="{5CC2B3DF-0DAA-4AAF-B587-F4DDFFD057A6}" type="pres">
      <dgm:prSet presAssocID="{6EDA8F4E-F7BC-4FE5-A2A6-7BDA1BEDF35A}" presName="parSpace" presStyleCnt="0"/>
      <dgm:spPr/>
    </dgm:pt>
    <dgm:pt modelId="{B5615190-D05D-4760-A43B-D9C6ADE6A0CF}" type="pres">
      <dgm:prSet presAssocID="{2210618E-9B99-4DBB-8F6C-959B02707C2A}" presName="parTxOnly" presStyleLbl="node1" presStyleIdx="1" presStyleCnt="7">
        <dgm:presLayoutVars>
          <dgm:bulletEnabled val="1"/>
        </dgm:presLayoutVars>
      </dgm:prSet>
      <dgm:spPr/>
    </dgm:pt>
    <dgm:pt modelId="{47FBFB3B-CE97-40E6-BC37-A8C8A26707B8}" type="pres">
      <dgm:prSet presAssocID="{67C685D4-8198-4868-9CED-CD51DDF168EF}" presName="parSpace" presStyleCnt="0"/>
      <dgm:spPr/>
    </dgm:pt>
    <dgm:pt modelId="{47D61852-4E48-469B-B8DE-A852363BC18F}" type="pres">
      <dgm:prSet presAssocID="{5F2ECE43-39A8-4A4A-AE91-77DE72935B0A}" presName="parTxOnly" presStyleLbl="node1" presStyleIdx="2" presStyleCnt="7">
        <dgm:presLayoutVars>
          <dgm:bulletEnabled val="1"/>
        </dgm:presLayoutVars>
      </dgm:prSet>
      <dgm:spPr/>
    </dgm:pt>
    <dgm:pt modelId="{D80FA0C8-7B21-435D-8EA7-682C900B3872}" type="pres">
      <dgm:prSet presAssocID="{9EDAE20A-2278-4551-8508-D204E84FB470}" presName="parSpace" presStyleCnt="0"/>
      <dgm:spPr/>
    </dgm:pt>
    <dgm:pt modelId="{5B8CC439-0795-4346-9D76-B395289F7D22}" type="pres">
      <dgm:prSet presAssocID="{83EB8E9D-6C77-45DC-948B-1255632C272A}" presName="parTxOnly" presStyleLbl="node1" presStyleIdx="3" presStyleCnt="7">
        <dgm:presLayoutVars>
          <dgm:bulletEnabled val="1"/>
        </dgm:presLayoutVars>
      </dgm:prSet>
      <dgm:spPr/>
    </dgm:pt>
    <dgm:pt modelId="{B4F82866-A37C-4BDB-8236-2E7AE93BF737}" type="pres">
      <dgm:prSet presAssocID="{E129DB12-D44B-4FA5-B644-BD5C8784D81A}" presName="parSpace" presStyleCnt="0"/>
      <dgm:spPr/>
    </dgm:pt>
    <dgm:pt modelId="{38FDAFD4-339A-4E15-99F8-CAAE377D84A1}" type="pres">
      <dgm:prSet presAssocID="{64C34D1E-C76F-4F96-B267-6819711A1F04}" presName="parTxOnly" presStyleLbl="node1" presStyleIdx="4" presStyleCnt="7">
        <dgm:presLayoutVars>
          <dgm:bulletEnabled val="1"/>
        </dgm:presLayoutVars>
      </dgm:prSet>
      <dgm:spPr/>
    </dgm:pt>
    <dgm:pt modelId="{3D9D1DE5-C9A3-49BA-B2A7-B51917422706}" type="pres">
      <dgm:prSet presAssocID="{5010B4D4-FA05-4FD3-967E-D46F7686B25F}" presName="parSpace" presStyleCnt="0"/>
      <dgm:spPr/>
    </dgm:pt>
    <dgm:pt modelId="{164626EB-358C-43DB-BEC0-653E851E2863}" type="pres">
      <dgm:prSet presAssocID="{15331C92-862B-4CA9-B2C6-A740436F78BB}" presName="parTxOnly" presStyleLbl="node1" presStyleIdx="5" presStyleCnt="7">
        <dgm:presLayoutVars>
          <dgm:bulletEnabled val="1"/>
        </dgm:presLayoutVars>
      </dgm:prSet>
      <dgm:spPr/>
    </dgm:pt>
    <dgm:pt modelId="{69570FB7-538C-4E76-898B-E85589227527}" type="pres">
      <dgm:prSet presAssocID="{874BB3E7-B56D-48B4-B9E0-978756B3F5D8}" presName="parSpace" presStyleCnt="0"/>
      <dgm:spPr/>
    </dgm:pt>
    <dgm:pt modelId="{DEF94E43-72BD-4998-8C41-F7697E5D9C92}" type="pres">
      <dgm:prSet presAssocID="{DE0A511E-B10C-4BC3-90D3-35FE01007409}" presName="parTxOnly" presStyleLbl="node1" presStyleIdx="6" presStyleCnt="7">
        <dgm:presLayoutVars>
          <dgm:bulletEnabled val="1"/>
        </dgm:presLayoutVars>
      </dgm:prSet>
      <dgm:spPr/>
    </dgm:pt>
  </dgm:ptLst>
  <dgm:cxnLst>
    <dgm:cxn modelId="{E2FDC408-2789-4005-8B95-A48BF703D469}" type="presOf" srcId="{D78E2443-69BF-4CE2-B76D-0444FAAC113E}" destId="{EDD44B6F-7095-4E31-8C99-F986237B4526}" srcOrd="0" destOrd="0" presId="urn:microsoft.com/office/officeart/2005/8/layout/hChevron3"/>
    <dgm:cxn modelId="{6267760F-CF3F-4FA6-9C6D-145E1F15782D}" srcId="{6BB97A3A-941B-4C38-9F3E-F8C05BD3CF45}" destId="{64C34D1E-C76F-4F96-B267-6819711A1F04}" srcOrd="4" destOrd="0" parTransId="{ADC8C69C-2554-4400-9493-84432ACDDA81}" sibTransId="{5010B4D4-FA05-4FD3-967E-D46F7686B25F}"/>
    <dgm:cxn modelId="{4870A428-B0F4-401C-819B-293F3B45FB2F}" type="presOf" srcId="{15331C92-862B-4CA9-B2C6-A740436F78BB}" destId="{164626EB-358C-43DB-BEC0-653E851E2863}" srcOrd="0" destOrd="0" presId="urn:microsoft.com/office/officeart/2005/8/layout/hChevron3"/>
    <dgm:cxn modelId="{DF0D2429-C079-442E-A651-82D54DA54F5F}" type="presOf" srcId="{64C34D1E-C76F-4F96-B267-6819711A1F04}" destId="{38FDAFD4-339A-4E15-99F8-CAAE377D84A1}" srcOrd="0" destOrd="0" presId="urn:microsoft.com/office/officeart/2005/8/layout/hChevron3"/>
    <dgm:cxn modelId="{F06B542B-1EE0-40A9-9B7D-A8780B3F670F}" type="presOf" srcId="{2210618E-9B99-4DBB-8F6C-959B02707C2A}" destId="{B5615190-D05D-4760-A43B-D9C6ADE6A0CF}" srcOrd="0" destOrd="0" presId="urn:microsoft.com/office/officeart/2005/8/layout/hChevron3"/>
    <dgm:cxn modelId="{FA77E95D-3A2A-486A-96A0-14AF95EDB92B}" srcId="{6BB97A3A-941B-4C38-9F3E-F8C05BD3CF45}" destId="{83EB8E9D-6C77-45DC-948B-1255632C272A}" srcOrd="3" destOrd="0" parTransId="{96A75115-A591-40D8-9FBF-50E11F594CFA}" sibTransId="{E129DB12-D44B-4FA5-B644-BD5C8784D81A}"/>
    <dgm:cxn modelId="{78B9FE44-60A2-4903-BEF3-8F24EC30568C}" type="presOf" srcId="{83EB8E9D-6C77-45DC-948B-1255632C272A}" destId="{5B8CC439-0795-4346-9D76-B395289F7D22}" srcOrd="0" destOrd="0" presId="urn:microsoft.com/office/officeart/2005/8/layout/hChevron3"/>
    <dgm:cxn modelId="{8A2FE065-6A30-43BC-97B6-7EA0A5568B50}" type="presOf" srcId="{DE0A511E-B10C-4BC3-90D3-35FE01007409}" destId="{DEF94E43-72BD-4998-8C41-F7697E5D9C92}" srcOrd="0" destOrd="0" presId="urn:microsoft.com/office/officeart/2005/8/layout/hChevron3"/>
    <dgm:cxn modelId="{E8287071-055E-487A-A802-ED2105C0434B}" srcId="{6BB97A3A-941B-4C38-9F3E-F8C05BD3CF45}" destId="{2210618E-9B99-4DBB-8F6C-959B02707C2A}" srcOrd="1" destOrd="0" parTransId="{A549A8B2-A90A-458B-8CE2-0D6479A74F39}" sibTransId="{67C685D4-8198-4868-9CED-CD51DDF168EF}"/>
    <dgm:cxn modelId="{34C11090-1B33-4BF2-9F3F-DE4D685AB295}" srcId="{6BB97A3A-941B-4C38-9F3E-F8C05BD3CF45}" destId="{15331C92-862B-4CA9-B2C6-A740436F78BB}" srcOrd="5" destOrd="0" parTransId="{9B349B34-C3EC-4EBA-A763-B4B8ADF5A84D}" sibTransId="{874BB3E7-B56D-48B4-B9E0-978756B3F5D8}"/>
    <dgm:cxn modelId="{CA5618B2-A3E3-4D74-9F89-18364BE74923}" type="presOf" srcId="{5F2ECE43-39A8-4A4A-AE91-77DE72935B0A}" destId="{47D61852-4E48-469B-B8DE-A852363BC18F}" srcOrd="0" destOrd="0" presId="urn:microsoft.com/office/officeart/2005/8/layout/hChevron3"/>
    <dgm:cxn modelId="{EAE784BD-2C9B-4049-B898-F74947069A2C}" srcId="{6BB97A3A-941B-4C38-9F3E-F8C05BD3CF45}" destId="{DE0A511E-B10C-4BC3-90D3-35FE01007409}" srcOrd="6" destOrd="0" parTransId="{E1D3076F-61A8-45D6-B1C2-0920BDE4F102}" sibTransId="{D5D2A49D-5A29-4369-980E-FDC9446A9AE9}"/>
    <dgm:cxn modelId="{D4A2D1CF-C360-46C4-AA05-07E7F49D8DBB}" srcId="{6BB97A3A-941B-4C38-9F3E-F8C05BD3CF45}" destId="{5F2ECE43-39A8-4A4A-AE91-77DE72935B0A}" srcOrd="2" destOrd="0" parTransId="{F604A146-4DFF-4DA4-8CCC-5E19C2B7B06C}" sibTransId="{9EDAE20A-2278-4551-8508-D204E84FB470}"/>
    <dgm:cxn modelId="{9B881AEB-EB0B-4627-9626-388F679AB160}" srcId="{6BB97A3A-941B-4C38-9F3E-F8C05BD3CF45}" destId="{D78E2443-69BF-4CE2-B76D-0444FAAC113E}" srcOrd="0" destOrd="0" parTransId="{11FD3670-DF2F-42A2-903A-BAD5957185B2}" sibTransId="{6EDA8F4E-F7BC-4FE5-A2A6-7BDA1BEDF35A}"/>
    <dgm:cxn modelId="{EF9E3FFC-6048-4C95-9974-9B243AE1C88A}" type="presOf" srcId="{6BB97A3A-941B-4C38-9F3E-F8C05BD3CF45}" destId="{3A5CAC1B-EBF4-47D9-9D30-59CCB6CF41A4}" srcOrd="0" destOrd="0" presId="urn:microsoft.com/office/officeart/2005/8/layout/hChevron3"/>
    <dgm:cxn modelId="{EEA4618E-B6BD-4141-833D-66AF6E3EC3D8}" type="presParOf" srcId="{3A5CAC1B-EBF4-47D9-9D30-59CCB6CF41A4}" destId="{EDD44B6F-7095-4E31-8C99-F986237B4526}" srcOrd="0" destOrd="0" presId="urn:microsoft.com/office/officeart/2005/8/layout/hChevron3"/>
    <dgm:cxn modelId="{2B3651D4-FC7E-4FE0-84CE-A9FC10A8DB0D}" type="presParOf" srcId="{3A5CAC1B-EBF4-47D9-9D30-59CCB6CF41A4}" destId="{5CC2B3DF-0DAA-4AAF-B587-F4DDFFD057A6}" srcOrd="1" destOrd="0" presId="urn:microsoft.com/office/officeart/2005/8/layout/hChevron3"/>
    <dgm:cxn modelId="{7E6E8C5D-C17B-4B93-969E-07F9570B5649}" type="presParOf" srcId="{3A5CAC1B-EBF4-47D9-9D30-59CCB6CF41A4}" destId="{B5615190-D05D-4760-A43B-D9C6ADE6A0CF}" srcOrd="2" destOrd="0" presId="urn:microsoft.com/office/officeart/2005/8/layout/hChevron3"/>
    <dgm:cxn modelId="{0BC33982-BF89-4872-9F31-F3D141A3BA53}" type="presParOf" srcId="{3A5CAC1B-EBF4-47D9-9D30-59CCB6CF41A4}" destId="{47FBFB3B-CE97-40E6-BC37-A8C8A26707B8}" srcOrd="3" destOrd="0" presId="urn:microsoft.com/office/officeart/2005/8/layout/hChevron3"/>
    <dgm:cxn modelId="{A385A777-998F-4176-AC9D-7F4600F35FE6}" type="presParOf" srcId="{3A5CAC1B-EBF4-47D9-9D30-59CCB6CF41A4}" destId="{47D61852-4E48-469B-B8DE-A852363BC18F}" srcOrd="4" destOrd="0" presId="urn:microsoft.com/office/officeart/2005/8/layout/hChevron3"/>
    <dgm:cxn modelId="{11BCE1E1-3DF3-48E6-837F-DEE739773A0C}" type="presParOf" srcId="{3A5CAC1B-EBF4-47D9-9D30-59CCB6CF41A4}" destId="{D80FA0C8-7B21-435D-8EA7-682C900B3872}" srcOrd="5" destOrd="0" presId="urn:microsoft.com/office/officeart/2005/8/layout/hChevron3"/>
    <dgm:cxn modelId="{D4C81C6A-9E55-4CA4-8476-6DCB469BE3E6}" type="presParOf" srcId="{3A5CAC1B-EBF4-47D9-9D30-59CCB6CF41A4}" destId="{5B8CC439-0795-4346-9D76-B395289F7D22}" srcOrd="6" destOrd="0" presId="urn:microsoft.com/office/officeart/2005/8/layout/hChevron3"/>
    <dgm:cxn modelId="{A3296925-594D-4AD8-8B41-E376ECF066AD}" type="presParOf" srcId="{3A5CAC1B-EBF4-47D9-9D30-59CCB6CF41A4}" destId="{B4F82866-A37C-4BDB-8236-2E7AE93BF737}" srcOrd="7" destOrd="0" presId="urn:microsoft.com/office/officeart/2005/8/layout/hChevron3"/>
    <dgm:cxn modelId="{BFE7CC2E-5A77-4024-9CE2-002E8F417A66}" type="presParOf" srcId="{3A5CAC1B-EBF4-47D9-9D30-59CCB6CF41A4}" destId="{38FDAFD4-339A-4E15-99F8-CAAE377D84A1}" srcOrd="8" destOrd="0" presId="urn:microsoft.com/office/officeart/2005/8/layout/hChevron3"/>
    <dgm:cxn modelId="{85E0D7F3-707F-47F3-88D3-133BE5DE9F8A}" type="presParOf" srcId="{3A5CAC1B-EBF4-47D9-9D30-59CCB6CF41A4}" destId="{3D9D1DE5-C9A3-49BA-B2A7-B51917422706}" srcOrd="9" destOrd="0" presId="urn:microsoft.com/office/officeart/2005/8/layout/hChevron3"/>
    <dgm:cxn modelId="{2549C8FB-7B35-4341-93DD-C27599DC5EDD}" type="presParOf" srcId="{3A5CAC1B-EBF4-47D9-9D30-59CCB6CF41A4}" destId="{164626EB-358C-43DB-BEC0-653E851E2863}" srcOrd="10" destOrd="0" presId="urn:microsoft.com/office/officeart/2005/8/layout/hChevron3"/>
    <dgm:cxn modelId="{8CFE5A15-AED6-4DC8-AD50-0BA145AF1E2D}" type="presParOf" srcId="{3A5CAC1B-EBF4-47D9-9D30-59CCB6CF41A4}" destId="{69570FB7-538C-4E76-898B-E85589227527}" srcOrd="11" destOrd="0" presId="urn:microsoft.com/office/officeart/2005/8/layout/hChevron3"/>
    <dgm:cxn modelId="{E446DE03-4043-4C58-8F84-79A4339E73CD}" type="presParOf" srcId="{3A5CAC1B-EBF4-47D9-9D30-59CCB6CF41A4}" destId="{DEF94E43-72BD-4998-8C41-F7697E5D9C92}" srcOrd="12"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44B6F-7095-4E31-8C99-F986237B4526}">
      <dsp:nvSpPr>
        <dsp:cNvPr id="0" name=""/>
        <dsp:cNvSpPr/>
      </dsp:nvSpPr>
      <dsp:spPr>
        <a:xfrm>
          <a:off x="1892" y="1447363"/>
          <a:ext cx="2226958" cy="890783"/>
        </a:xfrm>
        <a:prstGeom prst="homePlat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2011</a:t>
          </a:r>
          <a:r>
            <a:rPr kumimoji="1" lang="ja-JP" altLang="en-US" sz="2000" kern="1200" dirty="0"/>
            <a:t>年</a:t>
          </a:r>
          <a:endParaRPr kumimoji="1" lang="en-US" altLang="ja-JP" sz="2000" kern="1200" dirty="0"/>
        </a:p>
      </dsp:txBody>
      <dsp:txXfrm>
        <a:off x="1892" y="1447363"/>
        <a:ext cx="2004262" cy="890783"/>
      </dsp:txXfrm>
    </dsp:sp>
    <dsp:sp modelId="{B5615190-D05D-4760-A43B-D9C6ADE6A0CF}">
      <dsp:nvSpPr>
        <dsp:cNvPr id="0" name=""/>
        <dsp:cNvSpPr/>
      </dsp:nvSpPr>
      <dsp:spPr>
        <a:xfrm>
          <a:off x="1783459" y="1447363"/>
          <a:ext cx="2226958" cy="890783"/>
        </a:xfrm>
        <a:prstGeom prst="chevron">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2012</a:t>
          </a:r>
          <a:r>
            <a:rPr kumimoji="1" lang="ja-JP" altLang="en-US" sz="2000" kern="1200" dirty="0"/>
            <a:t>年</a:t>
          </a:r>
        </a:p>
      </dsp:txBody>
      <dsp:txXfrm>
        <a:off x="2228851" y="1447363"/>
        <a:ext cx="1336175" cy="890783"/>
      </dsp:txXfrm>
    </dsp:sp>
    <dsp:sp modelId="{47D61852-4E48-469B-B8DE-A852363BC18F}">
      <dsp:nvSpPr>
        <dsp:cNvPr id="0" name=""/>
        <dsp:cNvSpPr/>
      </dsp:nvSpPr>
      <dsp:spPr>
        <a:xfrm>
          <a:off x="3565025" y="1447363"/>
          <a:ext cx="2226958" cy="890783"/>
        </a:xfrm>
        <a:prstGeom prst="chevron">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2013</a:t>
          </a:r>
          <a:r>
            <a:rPr kumimoji="1" lang="ja-JP" altLang="en-US" sz="2000" kern="1200" dirty="0"/>
            <a:t>年</a:t>
          </a:r>
        </a:p>
      </dsp:txBody>
      <dsp:txXfrm>
        <a:off x="4010417" y="1447363"/>
        <a:ext cx="1336175" cy="890783"/>
      </dsp:txXfrm>
    </dsp:sp>
    <dsp:sp modelId="{5B8CC439-0795-4346-9D76-B395289F7D22}">
      <dsp:nvSpPr>
        <dsp:cNvPr id="0" name=""/>
        <dsp:cNvSpPr/>
      </dsp:nvSpPr>
      <dsp:spPr>
        <a:xfrm>
          <a:off x="5346592" y="1447363"/>
          <a:ext cx="2226958" cy="890783"/>
        </a:xfrm>
        <a:prstGeom prst="chevron">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2014</a:t>
          </a:r>
          <a:r>
            <a:rPr kumimoji="1" lang="ja-JP" altLang="en-US" sz="2000" kern="1200" dirty="0"/>
            <a:t>年</a:t>
          </a:r>
        </a:p>
      </dsp:txBody>
      <dsp:txXfrm>
        <a:off x="5791984" y="1447363"/>
        <a:ext cx="1336175" cy="890783"/>
      </dsp:txXfrm>
    </dsp:sp>
    <dsp:sp modelId="{38FDAFD4-339A-4E15-99F8-CAAE377D84A1}">
      <dsp:nvSpPr>
        <dsp:cNvPr id="0" name=""/>
        <dsp:cNvSpPr/>
      </dsp:nvSpPr>
      <dsp:spPr>
        <a:xfrm>
          <a:off x="7128158" y="1447363"/>
          <a:ext cx="2226958" cy="890783"/>
        </a:xfrm>
        <a:prstGeom prst="chevron">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2015</a:t>
          </a:r>
          <a:r>
            <a:rPr kumimoji="1" lang="ja-JP" altLang="en-US" sz="2000" kern="1200" dirty="0"/>
            <a:t>年</a:t>
          </a:r>
        </a:p>
      </dsp:txBody>
      <dsp:txXfrm>
        <a:off x="7573550" y="1447363"/>
        <a:ext cx="1336175" cy="890783"/>
      </dsp:txXfrm>
    </dsp:sp>
    <dsp:sp modelId="{164626EB-358C-43DB-BEC0-653E851E2863}">
      <dsp:nvSpPr>
        <dsp:cNvPr id="0" name=""/>
        <dsp:cNvSpPr/>
      </dsp:nvSpPr>
      <dsp:spPr>
        <a:xfrm>
          <a:off x="8909725" y="1447363"/>
          <a:ext cx="2226958" cy="890783"/>
        </a:xfrm>
        <a:prstGeom prst="chevron">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kern="1200" dirty="0"/>
            <a:t>2016</a:t>
          </a:r>
          <a:r>
            <a:rPr kumimoji="1" lang="ja-JP" altLang="en-US" sz="2000" kern="1200" dirty="0"/>
            <a:t>年</a:t>
          </a:r>
        </a:p>
      </dsp:txBody>
      <dsp:txXfrm>
        <a:off x="9355117" y="1447363"/>
        <a:ext cx="1336175" cy="890783"/>
      </dsp:txXfrm>
    </dsp:sp>
    <dsp:sp modelId="{DEF94E43-72BD-4998-8C41-F7697E5D9C92}">
      <dsp:nvSpPr>
        <dsp:cNvPr id="0" name=""/>
        <dsp:cNvSpPr/>
      </dsp:nvSpPr>
      <dsp:spPr>
        <a:xfrm>
          <a:off x="10691292" y="1447363"/>
          <a:ext cx="2226958" cy="890783"/>
        </a:xfrm>
        <a:prstGeom prst="chevron">
          <a:avLst/>
        </a:prstGeom>
        <a:solidFill>
          <a:schemeClr val="accent6"/>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rgbClr val="FF0000"/>
              </a:solidFill>
              <a:latin typeface="Meiryo UI"/>
              <a:ea typeface="Meiryo UI"/>
            </a:rPr>
            <a:t>2019</a:t>
          </a:r>
          <a:r>
            <a:rPr kumimoji="1" lang="ja-JP" altLang="en-US" sz="2000" b="1" kern="1200" dirty="0">
              <a:solidFill>
                <a:srgbClr val="FF0000"/>
              </a:solidFill>
            </a:rPr>
            <a:t>年</a:t>
          </a:r>
        </a:p>
      </dsp:txBody>
      <dsp:txXfrm>
        <a:off x="11136684" y="1447363"/>
        <a:ext cx="1336175" cy="89078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D5082-CC61-4B66-BAB6-5CE4AD3F625E}" type="datetimeFigureOut">
              <a:rPr kumimoji="1" lang="ja-JP" altLang="en-US" smtClean="0"/>
              <a:t>2020/3/12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A02BF3-698B-42E4-B938-F55A24380DAE}" type="slidenum">
              <a:rPr kumimoji="1" lang="ja-JP" altLang="en-US" smtClean="0"/>
              <a:t>‹#›</a:t>
            </a:fld>
            <a:endParaRPr kumimoji="1" lang="ja-JP" altLang="en-US"/>
          </a:p>
        </p:txBody>
      </p:sp>
    </p:spTree>
    <p:extLst>
      <p:ext uri="{BB962C8B-B14F-4D97-AF65-F5344CB8AC3E}">
        <p14:creationId xmlns:p14="http://schemas.microsoft.com/office/powerpoint/2010/main" val="33292628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en-US" altLang="ja-JP" sz="1200" kern="1200" baseline="0" dirty="0">
              <a:solidFill>
                <a:schemeClr val="tx1"/>
              </a:solidFill>
              <a:effectLst/>
              <a:latin typeface="Meiryo UI" panose="020B0604030504040204" pitchFamily="50" charset="-128"/>
              <a:ea typeface="Meiryo UI" panose="020B0604030504040204" pitchFamily="50" charset="-128"/>
              <a:cs typeface="ＭＳ Ｐゴシック" pitchFamily="-102" charset="-128"/>
            </a:endParaRPr>
          </a:p>
        </p:txBody>
      </p:sp>
      <p:sp>
        <p:nvSpPr>
          <p:cNvPr id="4" name="フッター プレースホルダー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4186570-65A0-461B-8FD8-90FB6BE2196A}" type="slidenum">
              <a:rPr kumimoji="0"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9981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ー 1"/>
          <p:cNvSpPr>
            <a:spLocks noGrp="1" noRot="1" noChangeAspect="1" noTextEdit="1"/>
          </p:cNvSpPr>
          <p:nvPr>
            <p:ph type="sldImg"/>
          </p:nvPr>
        </p:nvSpPr>
        <p:spPr>
          <a:xfrm>
            <a:off x="381000" y="685800"/>
            <a:ext cx="6096000" cy="3429000"/>
          </a:xfrm>
          <a:ln/>
        </p:spPr>
      </p:sp>
      <p:sp>
        <p:nvSpPr>
          <p:cNvPr id="8704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ea typeface="Meiryo UI" pitchFamily="50" charset="-128"/>
              <a:cs typeface="Meiryo UI" pitchFamily="50" charset="-128"/>
            </a:endParaRPr>
          </a:p>
          <a:p>
            <a:endParaRPr lang="ja-JP" altLang="en-US" dirty="0">
              <a:ea typeface="ＭＳ Ｐゴシック" charset="-128"/>
            </a:endParaRPr>
          </a:p>
        </p:txBody>
      </p:sp>
      <p:sp>
        <p:nvSpPr>
          <p:cNvPr id="87044" name="フッター プレースホルダー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kumimoji="1" sz="1200">
                <a:solidFill>
                  <a:schemeClr val="tx1"/>
                </a:solidFill>
                <a:latin typeface="Meiryo UI" pitchFamily="50" charset="-128"/>
                <a:ea typeface="ＭＳ Ｐゴシック" charset="-128"/>
              </a:defRPr>
            </a:lvl1pPr>
            <a:lvl2pPr marL="742950" indent="-285750" defTabSz="922338" eaLnBrk="0" hangingPunct="0">
              <a:spcBef>
                <a:spcPct val="30000"/>
              </a:spcBef>
              <a:defRPr kumimoji="1" sz="1200">
                <a:solidFill>
                  <a:schemeClr val="tx1"/>
                </a:solidFill>
                <a:latin typeface="Meiryo UI" pitchFamily="50" charset="-128"/>
                <a:ea typeface="ＭＳ Ｐゴシック" charset="-128"/>
              </a:defRPr>
            </a:lvl2pPr>
            <a:lvl3pPr marL="1143000" indent="-228600" defTabSz="922338" eaLnBrk="0" hangingPunct="0">
              <a:spcBef>
                <a:spcPct val="30000"/>
              </a:spcBef>
              <a:defRPr kumimoji="1" sz="1200">
                <a:solidFill>
                  <a:schemeClr val="tx1"/>
                </a:solidFill>
                <a:latin typeface="Meiryo UI" pitchFamily="50" charset="-128"/>
                <a:ea typeface="ＭＳ Ｐゴシック" charset="-128"/>
              </a:defRPr>
            </a:lvl3pPr>
            <a:lvl4pPr marL="1600200" indent="-228600" defTabSz="922338" eaLnBrk="0" hangingPunct="0">
              <a:spcBef>
                <a:spcPct val="30000"/>
              </a:spcBef>
              <a:defRPr kumimoji="1" sz="1200">
                <a:solidFill>
                  <a:schemeClr val="tx1"/>
                </a:solidFill>
                <a:latin typeface="Meiryo UI" pitchFamily="50" charset="-128"/>
                <a:ea typeface="ＭＳ Ｐゴシック" charset="-128"/>
              </a:defRPr>
            </a:lvl4pPr>
            <a:lvl5pPr marL="2057400" indent="-228600" defTabSz="922338" eaLnBrk="0" hangingPunct="0">
              <a:spcBef>
                <a:spcPct val="30000"/>
              </a:spcBef>
              <a:defRPr kumimoji="1" sz="1200">
                <a:solidFill>
                  <a:schemeClr val="tx1"/>
                </a:solidFill>
                <a:latin typeface="Meiryo UI" pitchFamily="50" charset="-128"/>
                <a:ea typeface="ＭＳ Ｐゴシック" charset="-128"/>
              </a:defRPr>
            </a:lvl5pPr>
            <a:lvl6pPr marL="25146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6pPr>
            <a:lvl7pPr marL="29718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7pPr>
            <a:lvl8pPr marL="34290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8pPr>
            <a:lvl9pPr marL="38862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9pPr>
          </a:lstStyle>
          <a:p>
            <a:pPr marL="0" marR="0" lvl="0" indent="0" algn="l" defTabSz="922338"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a:ln>
                <a:noFill/>
              </a:ln>
              <a:solidFill>
                <a:prstClr val="black"/>
              </a:solidFill>
              <a:effectLst/>
              <a:uLnTx/>
              <a:uFillTx/>
              <a:latin typeface="Meiryo UI" pitchFamily="50" charset="-128"/>
              <a:ea typeface="ＭＳ Ｐゴシック" charset="-128"/>
              <a:cs typeface="+mn-cs"/>
            </a:endParaRPr>
          </a:p>
        </p:txBody>
      </p:sp>
      <p:sp>
        <p:nvSpPr>
          <p:cNvPr id="87045" name="スライド番号プレースホルダー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kumimoji="1" sz="1200">
                <a:solidFill>
                  <a:schemeClr val="tx1"/>
                </a:solidFill>
                <a:latin typeface="Meiryo UI" pitchFamily="50" charset="-128"/>
                <a:ea typeface="ＭＳ Ｐゴシック" charset="-128"/>
              </a:defRPr>
            </a:lvl1pPr>
            <a:lvl2pPr marL="742950" indent="-285750" defTabSz="922338" eaLnBrk="0" hangingPunct="0">
              <a:spcBef>
                <a:spcPct val="30000"/>
              </a:spcBef>
              <a:defRPr kumimoji="1" sz="1200">
                <a:solidFill>
                  <a:schemeClr val="tx1"/>
                </a:solidFill>
                <a:latin typeface="Meiryo UI" pitchFamily="50" charset="-128"/>
                <a:ea typeface="ＭＳ Ｐゴシック" charset="-128"/>
              </a:defRPr>
            </a:lvl2pPr>
            <a:lvl3pPr marL="1143000" indent="-228600" defTabSz="922338" eaLnBrk="0" hangingPunct="0">
              <a:spcBef>
                <a:spcPct val="30000"/>
              </a:spcBef>
              <a:defRPr kumimoji="1" sz="1200">
                <a:solidFill>
                  <a:schemeClr val="tx1"/>
                </a:solidFill>
                <a:latin typeface="Meiryo UI" pitchFamily="50" charset="-128"/>
                <a:ea typeface="ＭＳ Ｐゴシック" charset="-128"/>
              </a:defRPr>
            </a:lvl3pPr>
            <a:lvl4pPr marL="1600200" indent="-228600" defTabSz="922338" eaLnBrk="0" hangingPunct="0">
              <a:spcBef>
                <a:spcPct val="30000"/>
              </a:spcBef>
              <a:defRPr kumimoji="1" sz="1200">
                <a:solidFill>
                  <a:schemeClr val="tx1"/>
                </a:solidFill>
                <a:latin typeface="Meiryo UI" pitchFamily="50" charset="-128"/>
                <a:ea typeface="ＭＳ Ｐゴシック" charset="-128"/>
              </a:defRPr>
            </a:lvl4pPr>
            <a:lvl5pPr marL="2057400" indent="-228600" defTabSz="922338" eaLnBrk="0" hangingPunct="0">
              <a:spcBef>
                <a:spcPct val="30000"/>
              </a:spcBef>
              <a:defRPr kumimoji="1" sz="1200">
                <a:solidFill>
                  <a:schemeClr val="tx1"/>
                </a:solidFill>
                <a:latin typeface="Meiryo UI" pitchFamily="50" charset="-128"/>
                <a:ea typeface="ＭＳ Ｐゴシック" charset="-128"/>
              </a:defRPr>
            </a:lvl5pPr>
            <a:lvl6pPr marL="25146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6pPr>
            <a:lvl7pPr marL="29718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7pPr>
            <a:lvl8pPr marL="34290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8pPr>
            <a:lvl9pPr marL="3886200" indent="-228600" defTabSz="922338" eaLnBrk="0" fontAlgn="base" hangingPunct="0">
              <a:spcBef>
                <a:spcPct val="30000"/>
              </a:spcBef>
              <a:spcAft>
                <a:spcPct val="0"/>
              </a:spcAft>
              <a:defRPr kumimoji="1" sz="1200">
                <a:solidFill>
                  <a:schemeClr val="tx1"/>
                </a:solidFill>
                <a:latin typeface="Meiryo UI" pitchFamily="50" charset="-128"/>
                <a:ea typeface="ＭＳ Ｐゴシック" charset="-128"/>
              </a:defRPr>
            </a:lvl9pPr>
          </a:lstStyle>
          <a:p>
            <a:pPr marL="0" marR="0" lvl="0" indent="0" algn="r" defTabSz="922338" rtl="0" eaLnBrk="1" fontAlgn="auto" latinLnBrk="0" hangingPunct="1">
              <a:lnSpc>
                <a:spcPct val="100000"/>
              </a:lnSpc>
              <a:spcBef>
                <a:spcPct val="0"/>
              </a:spcBef>
              <a:spcAft>
                <a:spcPts val="0"/>
              </a:spcAft>
              <a:buClrTx/>
              <a:buSzTx/>
              <a:buFontTx/>
              <a:buNone/>
              <a:tabLst/>
              <a:defRPr/>
            </a:pPr>
            <a:fld id="{CCBDC631-085A-4D43-91CD-4D8DCBD027EB}" type="slidenum">
              <a:rPr kumimoji="1" lang="en-US" altLang="ja-JP" sz="1300" b="0" i="0" u="none" strike="noStrike" kern="1200" cap="none" spc="0" normalizeH="0" baseline="0" noProof="0" smtClean="0">
                <a:ln>
                  <a:noFill/>
                </a:ln>
                <a:solidFill>
                  <a:prstClr val="black"/>
                </a:solidFill>
                <a:effectLst/>
                <a:uLnTx/>
                <a:uFillTx/>
                <a:latin typeface="Meiryo UI" pitchFamily="50" charset="-128"/>
                <a:ea typeface="ＭＳ Ｐゴシック" charset="-128"/>
                <a:cs typeface="+mn-cs"/>
              </a:rPr>
              <a:pPr marL="0" marR="0" lvl="0" indent="0" algn="r" defTabSz="922338" rtl="0" eaLnBrk="1" fontAlgn="auto" latinLnBrk="0" hangingPunct="1">
                <a:lnSpc>
                  <a:spcPct val="100000"/>
                </a:lnSpc>
                <a:spcBef>
                  <a:spcPct val="0"/>
                </a:spcBef>
                <a:spcAft>
                  <a:spcPts val="0"/>
                </a:spcAft>
                <a:buClrTx/>
                <a:buSzTx/>
                <a:buFontTx/>
                <a:buNone/>
                <a:tabLst/>
                <a:defRPr/>
              </a:pPr>
              <a:t>12</a:t>
            </a:fld>
            <a:endParaRPr kumimoji="1" lang="en-US" altLang="ja-JP" sz="1300" b="0" i="0" u="none" strike="noStrike" kern="1200" cap="none" spc="0" normalizeH="0" baseline="0" noProof="0">
              <a:ln>
                <a:noFill/>
              </a:ln>
              <a:solidFill>
                <a:prstClr val="black"/>
              </a:solidFill>
              <a:effectLst/>
              <a:uLnTx/>
              <a:uFillTx/>
              <a:latin typeface="Meiryo UI" pitchFamily="50" charset="-128"/>
              <a:ea typeface="ＭＳ Ｐゴシック" charset="-128"/>
              <a:cs typeface="+mn-cs"/>
            </a:endParaRPr>
          </a:p>
        </p:txBody>
      </p:sp>
    </p:spTree>
    <p:extLst>
      <p:ext uri="{BB962C8B-B14F-4D97-AF65-F5344CB8AC3E}">
        <p14:creationId xmlns:p14="http://schemas.microsoft.com/office/powerpoint/2010/main" val="16320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C3854E-A3A5-424B-9740-9F1C812035A6}" type="slidenum">
              <a:rPr kumimoji="0"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2488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C3854E-A3A5-424B-9740-9F1C812035A6}" type="slidenum">
              <a:rPr kumimoji="0"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6501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53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9664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471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中面：背景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34110" y="271463"/>
            <a:ext cx="11523785" cy="565150"/>
          </a:xfrm>
          <a:prstGeom prst="rect">
            <a:avLst/>
          </a:prstGeom>
        </p:spPr>
        <p:txBody>
          <a:bodyPr/>
          <a:lstStyle>
            <a:lvl1pPr>
              <a:defRPr b="1">
                <a:latin typeface="+mj-ea"/>
                <a:ea typeface="+mj-ea"/>
              </a:defRPr>
            </a:lvl1pPr>
          </a:lstStyle>
          <a:p>
            <a:r>
              <a:rPr lang="ja-JP" altLang="en-US"/>
              <a:t>マスター タイトルの書式設定</a:t>
            </a:r>
            <a:endParaRPr lang="ja-JP" altLang="en-US" dirty="0"/>
          </a:p>
        </p:txBody>
      </p:sp>
      <p:sp>
        <p:nvSpPr>
          <p:cNvPr id="10" name="Rectangle 4">
            <a:extLst>
              <a:ext uri="{FF2B5EF4-FFF2-40B4-BE49-F238E27FC236}">
                <a16:creationId xmlns:a16="http://schemas.microsoft.com/office/drawing/2014/main" id="{82A964A1-2578-4398-9DEF-1CEE67820714}"/>
              </a:ext>
            </a:extLst>
          </p:cNvPr>
          <p:cNvSpPr>
            <a:spLocks noGrp="1" noChangeArrowheads="1"/>
          </p:cNvSpPr>
          <p:nvPr>
            <p:ph idx="1" hasCustomPrompt="1"/>
          </p:nvPr>
        </p:nvSpPr>
        <p:spPr bwMode="auto">
          <a:xfrm>
            <a:off x="777631" y="1196753"/>
            <a:ext cx="10636738" cy="589704"/>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a:defRPr>
                <a:latin typeface="+mj-ea"/>
                <a:ea typeface="+mj-ea"/>
              </a:defRPr>
            </a:lvl1pPr>
            <a:lvl2pPr>
              <a:defRPr/>
            </a:lvl2pPr>
          </a:lstStyle>
          <a:p>
            <a:pPr lvl="0"/>
            <a:r>
              <a:rPr lang="ja-JP" altLang="en-US" dirty="0"/>
              <a:t>■見出しは</a:t>
            </a:r>
            <a:r>
              <a:rPr lang="en-US" altLang="ja-JP" dirty="0"/>
              <a:t>28pt</a:t>
            </a:r>
            <a:r>
              <a:rPr lang="ja-JP" altLang="en-US" dirty="0"/>
              <a:t>でお願いします</a:t>
            </a:r>
          </a:p>
        </p:txBody>
      </p:sp>
      <p:sp>
        <p:nvSpPr>
          <p:cNvPr id="11" name="Rectangle 4">
            <a:extLst>
              <a:ext uri="{FF2B5EF4-FFF2-40B4-BE49-F238E27FC236}">
                <a16:creationId xmlns:a16="http://schemas.microsoft.com/office/drawing/2014/main" id="{78D7D108-FB8C-405E-902D-708F69764259}"/>
              </a:ext>
            </a:extLst>
          </p:cNvPr>
          <p:cNvSpPr>
            <a:spLocks noGrp="1" noChangeArrowheads="1"/>
          </p:cNvSpPr>
          <p:nvPr>
            <p:ph idx="11" hasCustomPrompt="1"/>
          </p:nvPr>
        </p:nvSpPr>
        <p:spPr bwMode="auto">
          <a:xfrm>
            <a:off x="777631" y="1850393"/>
            <a:ext cx="10636738" cy="43133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a:defRPr sz="2215" b="0">
                <a:solidFill>
                  <a:schemeClr val="bg1">
                    <a:lumMod val="50000"/>
                  </a:schemeClr>
                </a:solidFill>
              </a:defRPr>
            </a:lvl1pPr>
            <a:lvl2pPr>
              <a:defRPr sz="1846">
                <a:latin typeface="+mj-ea"/>
                <a:ea typeface="+mj-ea"/>
              </a:defRPr>
            </a:lvl2pPr>
          </a:lstStyle>
          <a:p>
            <a:pPr lvl="0"/>
            <a:r>
              <a:rPr lang="ja-JP" altLang="en-US" dirty="0"/>
              <a:t>■小見出しは</a:t>
            </a:r>
            <a:r>
              <a:rPr lang="en-US" altLang="ja-JP" dirty="0"/>
              <a:t>24pt</a:t>
            </a:r>
            <a:r>
              <a:rPr lang="ja-JP" altLang="en-US" dirty="0"/>
              <a:t>でお願いします</a:t>
            </a:r>
          </a:p>
        </p:txBody>
      </p:sp>
      <p:sp>
        <p:nvSpPr>
          <p:cNvPr id="12" name="Rectangle 4">
            <a:extLst>
              <a:ext uri="{FF2B5EF4-FFF2-40B4-BE49-F238E27FC236}">
                <a16:creationId xmlns:a16="http://schemas.microsoft.com/office/drawing/2014/main" id="{6136B38A-4BBD-47E4-AE83-1BC2562776DA}"/>
              </a:ext>
            </a:extLst>
          </p:cNvPr>
          <p:cNvSpPr>
            <a:spLocks noGrp="1" noChangeArrowheads="1"/>
          </p:cNvSpPr>
          <p:nvPr>
            <p:ph idx="12" hasCustomPrompt="1"/>
          </p:nvPr>
        </p:nvSpPr>
        <p:spPr bwMode="auto">
          <a:xfrm>
            <a:off x="777631" y="2409564"/>
            <a:ext cx="10636738" cy="49485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a:defRPr sz="1662" b="0">
                <a:solidFill>
                  <a:schemeClr val="tx1"/>
                </a:solidFill>
              </a:defRPr>
            </a:lvl1pPr>
            <a:lvl2pPr>
              <a:defRPr sz="1846">
                <a:latin typeface="+mj-ea"/>
                <a:ea typeface="+mj-ea"/>
              </a:defRPr>
            </a:lvl2pPr>
          </a:lstStyle>
          <a:p>
            <a:pPr lvl="0"/>
            <a:r>
              <a:rPr lang="ja-JP" altLang="en-US" dirty="0"/>
              <a:t>本文</a:t>
            </a:r>
            <a:r>
              <a:rPr lang="en-US" altLang="ja-JP" dirty="0"/>
              <a:t>18pt</a:t>
            </a:r>
            <a:r>
              <a:rPr lang="ja-JP" altLang="en-US" dirty="0"/>
              <a:t>推奨</a:t>
            </a:r>
          </a:p>
        </p:txBody>
      </p:sp>
      <p:sp>
        <p:nvSpPr>
          <p:cNvPr id="7" name="正方形/長方形 6">
            <a:extLst>
              <a:ext uri="{FF2B5EF4-FFF2-40B4-BE49-F238E27FC236}">
                <a16:creationId xmlns:a16="http://schemas.microsoft.com/office/drawing/2014/main" id="{319BB3C5-6FF9-493C-A3CE-39E2C02A35A1}"/>
              </a:ext>
            </a:extLst>
          </p:cNvPr>
          <p:cNvSpPr/>
          <p:nvPr userDrawn="1"/>
        </p:nvSpPr>
        <p:spPr>
          <a:xfrm>
            <a:off x="0" y="6237312"/>
            <a:ext cx="12192000" cy="69850"/>
          </a:xfrm>
          <a:prstGeom prst="rect">
            <a:avLst/>
          </a:prstGeom>
          <a:gradFill flip="none" rotWithShape="1">
            <a:gsLst>
              <a:gs pos="4000">
                <a:srgbClr val="004098"/>
              </a:gs>
              <a:gs pos="100000">
                <a:srgbClr val="004098"/>
              </a:gs>
            </a:gsLst>
            <a:lin ang="5400000" scaled="0"/>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2585" dirty="0">
              <a:solidFill>
                <a:prstClr val="white"/>
              </a:solidFill>
            </a:endParaRPr>
          </a:p>
        </p:txBody>
      </p:sp>
      <p:cxnSp>
        <p:nvCxnSpPr>
          <p:cNvPr id="8" name="直線コネクタ 7">
            <a:extLst>
              <a:ext uri="{FF2B5EF4-FFF2-40B4-BE49-F238E27FC236}">
                <a16:creationId xmlns:a16="http://schemas.microsoft.com/office/drawing/2014/main" id="{D9364F0F-27E9-40EB-9353-73783362F051}"/>
              </a:ext>
            </a:extLst>
          </p:cNvPr>
          <p:cNvCxnSpPr/>
          <p:nvPr userDrawn="1"/>
        </p:nvCxnSpPr>
        <p:spPr>
          <a:xfrm rot="10800000">
            <a:off x="0" y="914400"/>
            <a:ext cx="12192000" cy="1588"/>
          </a:xfrm>
          <a:prstGeom prst="line">
            <a:avLst/>
          </a:prstGeom>
          <a:ln w="12700">
            <a:solidFill>
              <a:srgbClr val="004098"/>
            </a:solidFill>
          </a:ln>
          <a:effectLst/>
        </p:spPr>
        <p:style>
          <a:lnRef idx="2">
            <a:schemeClr val="accent1"/>
          </a:lnRef>
          <a:fillRef idx="0">
            <a:schemeClr val="accent1"/>
          </a:fillRef>
          <a:effectRef idx="1">
            <a:schemeClr val="accent1"/>
          </a:effectRef>
          <a:fontRef idx="minor">
            <a:schemeClr val="tx1"/>
          </a:fontRef>
        </p:style>
      </p:cxnSp>
      <p:sp>
        <p:nvSpPr>
          <p:cNvPr id="14" name="Rectangle 5">
            <a:extLst>
              <a:ext uri="{FF2B5EF4-FFF2-40B4-BE49-F238E27FC236}">
                <a16:creationId xmlns:a16="http://schemas.microsoft.com/office/drawing/2014/main" id="{FB001891-7030-4F38-8876-61EDE85D7926}"/>
              </a:ext>
            </a:extLst>
          </p:cNvPr>
          <p:cNvSpPr txBox="1">
            <a:spLocks noChangeArrowheads="1"/>
          </p:cNvSpPr>
          <p:nvPr userDrawn="1"/>
        </p:nvSpPr>
        <p:spPr bwMode="auto">
          <a:xfrm>
            <a:off x="9163493" y="6524625"/>
            <a:ext cx="2844800" cy="196850"/>
          </a:xfrm>
          <a:prstGeom prst="rect">
            <a:avLst/>
          </a:prstGeom>
          <a:noFill/>
          <a:ln>
            <a:noFill/>
          </a:ln>
          <a:effectLst/>
        </p:spPr>
        <p:txBody>
          <a:bodyPr vert="horz" wrap="square" lIns="91440" tIns="45720" rIns="0" bIns="45720" numCol="1" anchor="t" anchorCtr="0" compatLnSpc="1">
            <a:prstTxWarp prst="textNoShape">
              <a:avLst/>
            </a:prstTxWarp>
          </a:bodyPr>
          <a:lstStyle>
            <a:defPPr>
              <a:defRPr lang="ja-JP"/>
            </a:defPPr>
            <a:lvl1pPr algn="r" rtl="0" fontAlgn="base">
              <a:spcBef>
                <a:spcPct val="0"/>
              </a:spcBef>
              <a:spcAft>
                <a:spcPct val="0"/>
              </a:spcAft>
              <a:defRPr kumimoji="0" sz="1292" kern="1200">
                <a:solidFill>
                  <a:schemeClr val="tx1"/>
                </a:solidFill>
                <a:latin typeface="Meiryo UI" pitchFamily="50" charset="-128"/>
                <a:ea typeface="Meiryo UI" pitchFamily="50" charset="-128"/>
                <a:cs typeface="Meiryo UI" pitchFamily="50" charset="-128"/>
              </a:defRPr>
            </a:lvl1pPr>
            <a:lvl2pPr marL="457200" algn="l" rtl="0" fontAlgn="base">
              <a:spcBef>
                <a:spcPct val="0"/>
              </a:spcBef>
              <a:spcAft>
                <a:spcPct val="0"/>
              </a:spcAft>
              <a:defRPr kumimoji="1" sz="2800" kern="1200">
                <a:solidFill>
                  <a:schemeClr val="tx1"/>
                </a:solidFill>
                <a:latin typeface="Times" pitchFamily="-102" charset="0"/>
                <a:ea typeface="ＭＳ Ｐゴシック" pitchFamily="50" charset="-128"/>
                <a:cs typeface="+mn-cs"/>
              </a:defRPr>
            </a:lvl2pPr>
            <a:lvl3pPr marL="914400" algn="l" rtl="0" fontAlgn="base">
              <a:spcBef>
                <a:spcPct val="0"/>
              </a:spcBef>
              <a:spcAft>
                <a:spcPct val="0"/>
              </a:spcAft>
              <a:defRPr kumimoji="1" sz="2800" kern="1200">
                <a:solidFill>
                  <a:schemeClr val="tx1"/>
                </a:solidFill>
                <a:latin typeface="Times" pitchFamily="-102" charset="0"/>
                <a:ea typeface="ＭＳ Ｐゴシック" pitchFamily="50" charset="-128"/>
                <a:cs typeface="+mn-cs"/>
              </a:defRPr>
            </a:lvl3pPr>
            <a:lvl4pPr marL="1371600" algn="l" rtl="0" fontAlgn="base">
              <a:spcBef>
                <a:spcPct val="0"/>
              </a:spcBef>
              <a:spcAft>
                <a:spcPct val="0"/>
              </a:spcAft>
              <a:defRPr kumimoji="1" sz="2800" kern="1200">
                <a:solidFill>
                  <a:schemeClr val="tx1"/>
                </a:solidFill>
                <a:latin typeface="Times" pitchFamily="-102" charset="0"/>
                <a:ea typeface="ＭＳ Ｐゴシック" pitchFamily="50" charset="-128"/>
                <a:cs typeface="+mn-cs"/>
              </a:defRPr>
            </a:lvl4pPr>
            <a:lvl5pPr marL="1828800" algn="l" rtl="0" fontAlgn="base">
              <a:spcBef>
                <a:spcPct val="0"/>
              </a:spcBef>
              <a:spcAft>
                <a:spcPct val="0"/>
              </a:spcAft>
              <a:defRPr kumimoji="1" sz="2800" kern="1200">
                <a:solidFill>
                  <a:schemeClr val="tx1"/>
                </a:solidFill>
                <a:latin typeface="Times" pitchFamily="-102" charset="0"/>
                <a:ea typeface="ＭＳ Ｐゴシック" pitchFamily="50" charset="-128"/>
                <a:cs typeface="+mn-cs"/>
              </a:defRPr>
            </a:lvl5pPr>
            <a:lvl6pPr marL="2286000" algn="l" defTabSz="914400" rtl="0" eaLnBrk="1" latinLnBrk="0" hangingPunct="1">
              <a:defRPr kumimoji="1" sz="2800" kern="1200">
                <a:solidFill>
                  <a:schemeClr val="tx1"/>
                </a:solidFill>
                <a:latin typeface="Times" pitchFamily="-102" charset="0"/>
                <a:ea typeface="ＭＳ Ｐゴシック" pitchFamily="50" charset="-128"/>
                <a:cs typeface="+mn-cs"/>
              </a:defRPr>
            </a:lvl6pPr>
            <a:lvl7pPr marL="2743200" algn="l" defTabSz="914400" rtl="0" eaLnBrk="1" latinLnBrk="0" hangingPunct="1">
              <a:defRPr kumimoji="1" sz="2800" kern="1200">
                <a:solidFill>
                  <a:schemeClr val="tx1"/>
                </a:solidFill>
                <a:latin typeface="Times" pitchFamily="-102" charset="0"/>
                <a:ea typeface="ＭＳ Ｐゴシック" pitchFamily="50" charset="-128"/>
                <a:cs typeface="+mn-cs"/>
              </a:defRPr>
            </a:lvl7pPr>
            <a:lvl8pPr marL="3200400" algn="l" defTabSz="914400" rtl="0" eaLnBrk="1" latinLnBrk="0" hangingPunct="1">
              <a:defRPr kumimoji="1" sz="2800" kern="1200">
                <a:solidFill>
                  <a:schemeClr val="tx1"/>
                </a:solidFill>
                <a:latin typeface="Times" pitchFamily="-102" charset="0"/>
                <a:ea typeface="ＭＳ Ｐゴシック" pitchFamily="50" charset="-128"/>
                <a:cs typeface="+mn-cs"/>
              </a:defRPr>
            </a:lvl8pPr>
            <a:lvl9pPr marL="3657600" algn="l" defTabSz="914400" rtl="0" eaLnBrk="1" latinLnBrk="0" hangingPunct="1">
              <a:defRPr kumimoji="1" sz="2800" kern="1200">
                <a:solidFill>
                  <a:schemeClr val="tx1"/>
                </a:solidFill>
                <a:latin typeface="Times" pitchFamily="-102" charset="0"/>
                <a:ea typeface="ＭＳ Ｐゴシック" pitchFamily="50" charset="-128"/>
                <a:cs typeface="+mn-cs"/>
              </a:defRPr>
            </a:lvl9pPr>
          </a:lstStyle>
          <a:p>
            <a:pPr>
              <a:defRPr/>
            </a:pPr>
            <a:fld id="{0B5D57F0-D63B-411B-8C62-A27DDCA64B64}" type="slidenum">
              <a:rPr lang="ja-JP" altLang="en-US"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54394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06784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89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3676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7894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3990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3/12/2020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1508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3/12/2020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0910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572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3/12/2020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88178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jsqa.com/wp2/wp-content/uploads/2019/09/19thCRCposter-C3B_JSQA.pdf" TargetMode="External"/><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6.png"/><Relationship Id="rId7" Type="http://schemas.openxmlformats.org/officeDocument/2006/relationships/image" Target="../media/image10.png"/><Relationship Id="rId12"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diagramColors" Target="../diagrams/colors1.xml"/><Relationship Id="rId5" Type="http://schemas.openxmlformats.org/officeDocument/2006/relationships/image" Target="../media/image8.png"/><Relationship Id="rId10" Type="http://schemas.openxmlformats.org/officeDocument/2006/relationships/diagramQuickStyle" Target="../diagrams/quickStyle1.xml"/><Relationship Id="rId4" Type="http://schemas.openxmlformats.org/officeDocument/2006/relationships/image" Target="../media/image7.png"/><Relationship Id="rId9"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10.png"/><Relationship Id="rId5" Type="http://schemas.openxmlformats.org/officeDocument/2006/relationships/image" Target="../media/image15.jpeg"/><Relationship Id="rId10" Type="http://schemas.openxmlformats.org/officeDocument/2006/relationships/image" Target="../media/image9.png"/><Relationship Id="rId4" Type="http://schemas.openxmlformats.org/officeDocument/2006/relationships/image" Target="../media/image14.png"/><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15.jpeg"/><Relationship Id="rId10" Type="http://schemas.openxmlformats.org/officeDocument/2006/relationships/image" Target="../media/image8.png"/><Relationship Id="rId4" Type="http://schemas.openxmlformats.org/officeDocument/2006/relationships/image" Target="../media/image14.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15.jpeg"/><Relationship Id="rId10" Type="http://schemas.openxmlformats.org/officeDocument/2006/relationships/image" Target="../media/image8.png"/><Relationship Id="rId4" Type="http://schemas.openxmlformats.org/officeDocument/2006/relationships/image" Target="../media/image14.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6FFFA1A-1F4D-48E4-AA42-0B93F1A20907}"/>
              </a:ext>
            </a:extLst>
          </p:cNvPr>
          <p:cNvSpPr txBox="1"/>
          <p:nvPr/>
        </p:nvSpPr>
        <p:spPr>
          <a:xfrm>
            <a:off x="169817" y="114408"/>
            <a:ext cx="11819126" cy="4154984"/>
          </a:xfrm>
          <a:prstGeom prst="rect">
            <a:avLst/>
          </a:prstGeom>
          <a:noFill/>
        </p:spPr>
        <p:txBody>
          <a:bodyPr wrap="square" rtlCol="0">
            <a:spAutoFit/>
          </a:bodyPr>
          <a:lstStyle/>
          <a:p>
            <a:pPr algn="ct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実施医療機関におけるこれからの品質管理－リスクに基づく取組みの視点から－（</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月版）</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3200" u="sng">
                <a:highlight>
                  <a:srgbClr val="FFFF00"/>
                </a:highlight>
                <a:latin typeface="Meiryo UI" panose="020B0604030504040204" pitchFamily="50" charset="-128"/>
                <a:ea typeface="Meiryo UI" panose="020B0604030504040204" pitchFamily="50" charset="-128"/>
                <a:cs typeface="Meiryo UI" panose="020B0604030504040204" pitchFamily="50" charset="-128"/>
              </a:rPr>
              <a:t>補助資料</a:t>
            </a:r>
            <a:endParaRPr kumimoji="1" lang="en-US" altLang="ja-JP" sz="3200" u="sng">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lvl="1"/>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本資料は、</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実施医療機関におけるこれからの品質管理－リスクに基づく取組みの視点から－（</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月版）</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（以下、「学習ツール」）を用いて学習をしていただく際に、その前提となる「リスク」や「プロセス管理」の考え方を学ぶための補助資料として作成しました</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lvl="1"/>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457200" lvl="2"/>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構成；</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457200" lvl="3">
              <a:spcAft>
                <a:spcPts val="600"/>
              </a:spcAft>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治験実施医療機関における「リスク」と「治験実施プロセス」の基本的な考え方（</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P.2</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P.9</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457200" lvl="3">
              <a:spcAft>
                <a:spcPts val="600"/>
              </a:spcAft>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臨床試験でプロセス管理が求められる理由（</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P.10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P.22</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457200" lvl="3">
              <a:spcAft>
                <a:spcPts val="600"/>
              </a:spcAft>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学習ツールを用いたグループワークの進め方の一例（</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P.23</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P.29</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p>
        </p:txBody>
      </p:sp>
      <p:pic>
        <p:nvPicPr>
          <p:cNvPr id="3" name="図 2">
            <a:extLst>
              <a:ext uri="{FF2B5EF4-FFF2-40B4-BE49-F238E27FC236}">
                <a16:creationId xmlns:a16="http://schemas.microsoft.com/office/drawing/2014/main" id="{48B057E0-2CA7-47CC-A6C5-6281E61CA4D4}"/>
              </a:ext>
            </a:extLst>
          </p:cNvPr>
          <p:cNvPicPr>
            <a:picLocks noChangeAspect="1"/>
          </p:cNvPicPr>
          <p:nvPr/>
        </p:nvPicPr>
        <p:blipFill>
          <a:blip r:embed="rId2"/>
          <a:stretch>
            <a:fillRect/>
          </a:stretch>
        </p:blipFill>
        <p:spPr>
          <a:xfrm>
            <a:off x="8387580" y="4996520"/>
            <a:ext cx="2874666" cy="683393"/>
          </a:xfrm>
          <a:prstGeom prst="rect">
            <a:avLst/>
          </a:prstGeom>
        </p:spPr>
      </p:pic>
      <p:sp>
        <p:nvSpPr>
          <p:cNvPr id="4" name="スライド番号プレースホルダー 3">
            <a:extLst>
              <a:ext uri="{FF2B5EF4-FFF2-40B4-BE49-F238E27FC236}">
                <a16:creationId xmlns:a16="http://schemas.microsoft.com/office/drawing/2014/main" id="{5BD2B3DE-514D-4AEA-A113-9A4AE4510320}"/>
              </a:ext>
            </a:extLst>
          </p:cNvPr>
          <p:cNvSpPr>
            <a:spLocks noGrp="1"/>
          </p:cNvSpPr>
          <p:nvPr>
            <p:ph type="sldNum" sz="quarter" idx="12"/>
          </p:nvPr>
        </p:nvSpPr>
        <p:spPr/>
        <p:txBody>
          <a:bodyPr/>
          <a:lstStyle/>
          <a:p>
            <a:fld id="{35776F4D-2E57-4EE3-B29A-1E353E3DB47A}" type="slidenum">
              <a:rPr kumimoji="1" lang="ja-JP" altLang="en-US" smtClean="0"/>
              <a:t>1</a:t>
            </a:fld>
            <a:endParaRPr kumimoji="1" lang="ja-JP" altLang="en-US"/>
          </a:p>
        </p:txBody>
      </p:sp>
      <p:sp>
        <p:nvSpPr>
          <p:cNvPr id="6" name="テキスト ボックス 5">
            <a:extLst>
              <a:ext uri="{FF2B5EF4-FFF2-40B4-BE49-F238E27FC236}">
                <a16:creationId xmlns:a16="http://schemas.microsoft.com/office/drawing/2014/main" id="{77DEB041-E15D-4015-B878-D2B70D8C5F53}"/>
              </a:ext>
            </a:extLst>
          </p:cNvPr>
          <p:cNvSpPr txBox="1"/>
          <p:nvPr/>
        </p:nvSpPr>
        <p:spPr>
          <a:xfrm>
            <a:off x="8895706" y="5624615"/>
            <a:ext cx="3185457" cy="523220"/>
          </a:xfrm>
          <a:prstGeom prst="rect">
            <a:avLst/>
          </a:prstGeom>
          <a:noFill/>
        </p:spPr>
        <p:txBody>
          <a:bodyPr wrap="square" rtlCol="0">
            <a:spAutoFit/>
          </a:bodyPr>
          <a:lstStyle/>
          <a:p>
            <a:pPr marL="0" lvl="8"/>
            <a:r>
              <a:rPr kumimoji="1" lang="ja-JP" altLang="en-US" sz="140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期（</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a:latin typeface="Meiryo UI" panose="020B0604030504040204" pitchFamily="50" charset="-128"/>
              <a:ea typeface="Meiryo UI" panose="020B0604030504040204" pitchFamily="50" charset="-128"/>
              <a:cs typeface="Meiryo UI" panose="020B0604030504040204" pitchFamily="50" charset="-128"/>
            </a:endParaRPr>
          </a:p>
          <a:p>
            <a:pPr marL="0" lvl="8"/>
            <a:r>
              <a:rPr kumimoji="1" lang="en-US" altLang="ja-JP" sz="1400">
                <a:latin typeface="Meiryo UI" panose="020B0604030504040204" pitchFamily="50" charset="-128"/>
                <a:ea typeface="Meiryo UI" panose="020B0604030504040204" pitchFamily="50" charset="-128"/>
                <a:cs typeface="Meiryo UI" panose="020B0604030504040204" pitchFamily="50" charset="-128"/>
              </a:rPr>
              <a:t>GCP</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部会 第</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分科会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グループ</a:t>
            </a:r>
          </a:p>
        </p:txBody>
      </p:sp>
      <p:sp>
        <p:nvSpPr>
          <p:cNvPr id="7" name="テキスト ボックス 6">
            <a:extLst>
              <a:ext uri="{FF2B5EF4-FFF2-40B4-BE49-F238E27FC236}">
                <a16:creationId xmlns:a16="http://schemas.microsoft.com/office/drawing/2014/main" id="{5ED1D3BE-9EAA-4654-B216-9C7A3BADEE41}"/>
              </a:ext>
            </a:extLst>
          </p:cNvPr>
          <p:cNvSpPr txBox="1"/>
          <p:nvPr/>
        </p:nvSpPr>
        <p:spPr>
          <a:xfrm>
            <a:off x="560440" y="4738051"/>
            <a:ext cx="7008223" cy="1200329"/>
          </a:xfrm>
          <a:prstGeom prst="rect">
            <a:avLst/>
          </a:prstGeom>
          <a:noFill/>
          <a:ln>
            <a:solidFill>
              <a:schemeClr val="accent1"/>
            </a:solidFill>
          </a:ln>
        </p:spPr>
        <p:txBody>
          <a:bodyPr wrap="square" rtlCol="0">
            <a:spAutoFit/>
          </a:bodyPr>
          <a:lstStyle/>
          <a:p>
            <a:pPr marL="0" lvl="8"/>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当グループでは、</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月に都内の大学病院で学習ツールを用いたワークショップを開催しました。</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0" lvl="8"/>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本資料は、その際に配布したものを一部改変したものです。</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0" lvl="8"/>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ワークショップの様子は、第</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回 </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CRC</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と臨床試験のあり方を考える会議</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2019 in YOKOHAMA</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で発表した</a:t>
            </a:r>
            <a:br>
              <a:rPr kumimoji="1" lang="en-US" altLang="ja-JP" sz="120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ポスターにも掲載されています。</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0" lvl="8"/>
            <a:r>
              <a:rPr kumimoji="1" lang="ja-JP" altLang="en-US" sz="1200">
                <a:latin typeface="Meiryo UI" panose="020B0604030504040204" pitchFamily="50" charset="-128"/>
                <a:ea typeface="Meiryo UI" panose="020B0604030504040204" pitchFamily="50" charset="-128"/>
                <a:cs typeface="Meiryo UI" panose="020B0604030504040204" pitchFamily="50" charset="-128"/>
              </a:rPr>
              <a:t>併せてご覧ください。</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0" lvl="8"/>
            <a:r>
              <a:rPr kumimoji="1" lang="en-US" altLang="ja-JP" sz="1200">
                <a:latin typeface="Meiryo UI" panose="020B0604030504040204" pitchFamily="50" charset="-128"/>
                <a:ea typeface="Meiryo UI" panose="020B0604030504040204" pitchFamily="50" charset="-128"/>
                <a:cs typeface="Meiryo UI" panose="020B0604030504040204" pitchFamily="50" charset="-128"/>
                <a:hlinkClick r:id="rId3"/>
              </a:rPr>
              <a:t>https://www.jsqa.com/wp2/wp-content/uploads/2019/09/19thCRCposter-C3B_JSQA.pdf</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85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3053413-BBDC-4B47-9935-3D8F0A6F49BD}"/>
              </a:ext>
            </a:extLst>
          </p:cNvPr>
          <p:cNvSpPr/>
          <p:nvPr/>
        </p:nvSpPr>
        <p:spPr>
          <a:xfrm>
            <a:off x="0" y="2317052"/>
            <a:ext cx="12191999" cy="1477328"/>
          </a:xfrm>
          <a:prstGeom prst="rect">
            <a:avLst/>
          </a:prstGeom>
        </p:spPr>
        <p:txBody>
          <a:bodyPr wrap="square">
            <a:spAutoFit/>
          </a:bodyPr>
          <a:lstStyle/>
          <a:p>
            <a:pPr algn="ctr">
              <a:spcAft>
                <a:spcPts val="1200"/>
              </a:spcAft>
            </a:pPr>
            <a:r>
              <a:rPr lang="ja-JP" altLang="en-US" sz="4800">
                <a:latin typeface="Meiryo UI" panose="020B0604030504040204" pitchFamily="50" charset="-128"/>
                <a:ea typeface="Meiryo UI" panose="020B0604030504040204" pitchFamily="50" charset="-128"/>
                <a:cs typeface="Meiryo UI" panose="020B0604030504040204" pitchFamily="50" charset="-128"/>
              </a:rPr>
              <a:t>なぜ、臨床試験でプロセス管理が必要なのか？</a:t>
            </a:r>
          </a:p>
          <a:p>
            <a:pPr algn="ctr">
              <a:spcAft>
                <a:spcPts val="1200"/>
              </a:spcAft>
            </a:pPr>
            <a:r>
              <a:rPr lang="ja-JP" altLang="en-US" sz="3200">
                <a:latin typeface="Meiryo UI" panose="020B0604030504040204" pitchFamily="50" charset="-128"/>
                <a:ea typeface="Meiryo UI" panose="020B0604030504040204" pitchFamily="50" charset="-128"/>
                <a:cs typeface="Meiryo UI" panose="020B0604030504040204" pitchFamily="50" charset="-128"/>
              </a:rPr>
              <a:t>－臨床試験におけるプロセス管理とは？－</a:t>
            </a:r>
          </a:p>
        </p:txBody>
      </p:sp>
      <p:sp>
        <p:nvSpPr>
          <p:cNvPr id="3" name="スライド番号プレースホルダー 2">
            <a:extLst>
              <a:ext uri="{FF2B5EF4-FFF2-40B4-BE49-F238E27FC236}">
                <a16:creationId xmlns:a16="http://schemas.microsoft.com/office/drawing/2014/main" id="{41E86E5C-5EB4-46F5-8DD1-4E0835557417}"/>
              </a:ext>
            </a:extLst>
          </p:cNvPr>
          <p:cNvSpPr>
            <a:spLocks noGrp="1"/>
          </p:cNvSpPr>
          <p:nvPr>
            <p:ph type="sldNum" sz="quarter" idx="12"/>
          </p:nvPr>
        </p:nvSpPr>
        <p:spPr/>
        <p:txBody>
          <a:bodyPr/>
          <a:lstStyle/>
          <a:p>
            <a:fld id="{35776F4D-2E57-4EE3-B29A-1E353E3DB47A}" type="slidenum">
              <a:rPr kumimoji="1" lang="ja-JP" altLang="en-US" smtClean="0"/>
              <a:t>10</a:t>
            </a:fld>
            <a:endParaRPr kumimoji="1" lang="ja-JP" altLang="en-US"/>
          </a:p>
        </p:txBody>
      </p:sp>
      <p:sp>
        <p:nvSpPr>
          <p:cNvPr id="4" name="正方形/長方形 3">
            <a:extLst>
              <a:ext uri="{FF2B5EF4-FFF2-40B4-BE49-F238E27FC236}">
                <a16:creationId xmlns:a16="http://schemas.microsoft.com/office/drawing/2014/main" id="{9C027981-D277-4EA1-A9D9-E394A7987AF9}"/>
              </a:ext>
            </a:extLst>
          </p:cNvPr>
          <p:cNvSpPr/>
          <p:nvPr/>
        </p:nvSpPr>
        <p:spPr>
          <a:xfrm>
            <a:off x="381000" y="335280"/>
            <a:ext cx="1965960" cy="472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UI" panose="020B0604030504040204" pitchFamily="50" charset="-128"/>
                <a:ea typeface="Meiryo UI" panose="020B0604030504040204" pitchFamily="50" charset="-128"/>
              </a:rPr>
              <a:t>補助資料②</a:t>
            </a:r>
          </a:p>
        </p:txBody>
      </p:sp>
    </p:spTree>
    <p:extLst>
      <p:ext uri="{BB962C8B-B14F-4D97-AF65-F5344CB8AC3E}">
        <p14:creationId xmlns:p14="http://schemas.microsoft.com/office/powerpoint/2010/main" val="368681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5B9DB4-2970-4853-9FDB-1DB0774E30A1}"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
        <p:nvSpPr>
          <p:cNvPr id="2" name="タイトル 1"/>
          <p:cNvSpPr>
            <a:spLocks noGrp="1"/>
          </p:cNvSpPr>
          <p:nvPr>
            <p:ph type="title" idx="4294967295"/>
          </p:nvPr>
        </p:nvSpPr>
        <p:spPr>
          <a:xfrm>
            <a:off x="1199072" y="-209"/>
            <a:ext cx="10058400" cy="1046821"/>
          </a:xfrm>
        </p:spPr>
        <p:txBody>
          <a:bodyPr>
            <a:normAutofit/>
          </a:bodyPr>
          <a:lstStyle/>
          <a:p>
            <a:r>
              <a:rPr kumimoji="1" lang="ja-JP" altLang="en-US" sz="4000" dirty="0">
                <a:latin typeface="Meiryo UI"/>
                <a:ea typeface="Meiryo UI"/>
              </a:rPr>
              <a:t>現在のモニタリング環境を取り巻く問題点</a:t>
            </a:r>
          </a:p>
        </p:txBody>
      </p:sp>
      <p:sp>
        <p:nvSpPr>
          <p:cNvPr id="3" name="コンテンツ プレースホルダー 2"/>
          <p:cNvSpPr>
            <a:spLocks noGrp="1"/>
          </p:cNvSpPr>
          <p:nvPr>
            <p:ph idx="4294967295"/>
          </p:nvPr>
        </p:nvSpPr>
        <p:spPr>
          <a:xfrm>
            <a:off x="1199072" y="1271170"/>
            <a:ext cx="10058400" cy="4612345"/>
          </a:xfrm>
        </p:spPr>
        <p:txBody>
          <a:bodyPr vert="horz" lIns="0" tIns="45720" rIns="0" bIns="45720" rtlCol="0" anchor="t">
            <a:normAutofit/>
          </a:bodyPr>
          <a:lstStyle/>
          <a:p>
            <a:pPr>
              <a:lnSpc>
                <a:spcPct val="100000"/>
              </a:lnSpc>
            </a:pPr>
            <a:r>
              <a:rPr lang="ja-JP" altLang="en-US" sz="2400" u="sng" dirty="0">
                <a:latin typeface="Meiryo UI"/>
                <a:ea typeface="Meiryo UI"/>
              </a:rPr>
              <a:t>試験環境</a:t>
            </a:r>
            <a:r>
              <a:rPr lang="ja-JP" altLang="en-US" sz="2400" dirty="0">
                <a:latin typeface="Meiryo UI"/>
                <a:ea typeface="Meiryo UI"/>
              </a:rPr>
              <a:t>の問題点</a:t>
            </a:r>
            <a:endParaRPr lang="en-US" altLang="ja-JP" sz="2400" dirty="0">
              <a:latin typeface="Meiryo UI"/>
              <a:ea typeface="Meiryo UI"/>
              <a:cs typeface="Calibri" panose="020F0502020204030204"/>
            </a:endParaRPr>
          </a:p>
          <a:p>
            <a:pPr marL="383540" lvl="1">
              <a:lnSpc>
                <a:spcPct val="100000"/>
              </a:lnSpc>
            </a:pPr>
            <a:r>
              <a:rPr lang="ja-JP" altLang="en-US" sz="1800" b="0" kern="1200" dirty="0">
                <a:latin typeface="Meiryo UI"/>
                <a:ea typeface="Meiryo UI"/>
              </a:rPr>
              <a:t>臨床開発の</a:t>
            </a:r>
            <a:r>
              <a:rPr lang="ja-JP" altLang="en-US" sz="1800" kern="1200" dirty="0">
                <a:solidFill>
                  <a:srgbClr val="FF0000"/>
                </a:solidFill>
                <a:latin typeface="Meiryo UI"/>
                <a:ea typeface="Meiryo UI"/>
              </a:rPr>
              <a:t>コスト</a:t>
            </a:r>
            <a:r>
              <a:rPr lang="ja-JP" altLang="en-US" sz="1600" b="0" kern="1200" dirty="0">
                <a:latin typeface="Meiryo UI"/>
                <a:ea typeface="Meiryo UI"/>
              </a:rPr>
              <a:t>（モニタリングに要する業務量や費用）</a:t>
            </a:r>
            <a:r>
              <a:rPr lang="ja-JP" altLang="en-US" sz="1800" b="0" kern="1200" dirty="0">
                <a:latin typeface="Meiryo UI"/>
                <a:ea typeface="Meiryo UI"/>
              </a:rPr>
              <a:t>が高い</a:t>
            </a:r>
            <a:endParaRPr lang="en-US" altLang="ja-JP" sz="1800" b="0" kern="1200" dirty="0">
              <a:latin typeface="Meiryo UI"/>
              <a:ea typeface="Meiryo UI"/>
              <a:cs typeface="Calibri" panose="020F0502020204030204"/>
            </a:endParaRPr>
          </a:p>
          <a:p>
            <a:pPr marL="383540" lvl="1">
              <a:lnSpc>
                <a:spcPct val="100000"/>
              </a:lnSpc>
            </a:pPr>
            <a:r>
              <a:rPr lang="ja-JP" altLang="en-US" sz="1800" kern="1200" dirty="0">
                <a:solidFill>
                  <a:srgbClr val="FF0000"/>
                </a:solidFill>
                <a:latin typeface="Meiryo UI"/>
                <a:ea typeface="Meiryo UI"/>
              </a:rPr>
              <a:t>リソース</a:t>
            </a:r>
            <a:r>
              <a:rPr lang="ja-JP" altLang="en-US" sz="1800" b="0" kern="1200" dirty="0">
                <a:latin typeface="Meiryo UI"/>
                <a:ea typeface="Meiryo UI"/>
              </a:rPr>
              <a:t>に限りがある</a:t>
            </a:r>
            <a:endParaRPr lang="en-US" altLang="ja-JP" sz="1800" b="0" kern="1200" dirty="0">
              <a:latin typeface="Meiryo UI"/>
              <a:ea typeface="Meiryo UI"/>
              <a:cs typeface="Calibri" panose="020F0502020204030204"/>
            </a:endParaRPr>
          </a:p>
          <a:p>
            <a:pPr marL="383540" lvl="1">
              <a:lnSpc>
                <a:spcPct val="100000"/>
              </a:lnSpc>
            </a:pPr>
            <a:r>
              <a:rPr lang="ja-JP" altLang="en-US" sz="1800" kern="1200" dirty="0">
                <a:latin typeface="Meiryo UI"/>
                <a:ea typeface="Meiryo UI"/>
              </a:rPr>
              <a:t>業務内容や役割</a:t>
            </a:r>
            <a:r>
              <a:rPr lang="ja-JP" altLang="en-US" sz="1800" b="0" kern="1200" dirty="0">
                <a:latin typeface="Meiryo UI"/>
                <a:ea typeface="Meiryo UI"/>
              </a:rPr>
              <a:t>の断片化が起こっており、役割の</a:t>
            </a:r>
            <a:r>
              <a:rPr lang="ja-JP" altLang="en-US" sz="1800" kern="1200" dirty="0">
                <a:latin typeface="Meiryo UI"/>
                <a:ea typeface="Meiryo UI"/>
              </a:rPr>
              <a:t>割り振りが明確でない場合が多い</a:t>
            </a:r>
            <a:endParaRPr lang="en-US" altLang="ja-JP" sz="1800" b="0" kern="1200" dirty="0">
              <a:latin typeface="Meiryo UI"/>
              <a:ea typeface="Meiryo UI"/>
              <a:cs typeface="Calibri" panose="020F0502020204030204"/>
            </a:endParaRPr>
          </a:p>
          <a:p>
            <a:pPr marL="383540" lvl="1">
              <a:lnSpc>
                <a:spcPct val="100000"/>
              </a:lnSpc>
            </a:pPr>
            <a:r>
              <a:rPr lang="ja-JP" altLang="en-US" sz="1800" kern="1200" dirty="0">
                <a:latin typeface="Meiryo UI"/>
                <a:ea typeface="Meiryo UI"/>
              </a:rPr>
              <a:t>グローバル化により配慮すべき規制環境、</a:t>
            </a:r>
            <a:r>
              <a:rPr lang="ja-JP" altLang="en-US" sz="1800" b="0" kern="1200" dirty="0">
                <a:latin typeface="Meiryo UI"/>
                <a:ea typeface="Meiryo UI"/>
              </a:rPr>
              <a:t>ビジネス習慣、医療環境が多様化</a:t>
            </a:r>
            <a:endParaRPr lang="en-US" altLang="ja-JP" sz="1800" b="0" kern="1200" dirty="0">
              <a:latin typeface="Meiryo UI"/>
              <a:ea typeface="Meiryo UI"/>
              <a:cs typeface="Calibri" panose="020F0502020204030204"/>
            </a:endParaRPr>
          </a:p>
          <a:p>
            <a:pPr marL="383540" lvl="1">
              <a:lnSpc>
                <a:spcPct val="100000"/>
              </a:lnSpc>
            </a:pPr>
            <a:r>
              <a:rPr lang="ja-JP" altLang="en-US" sz="1800" b="0" kern="1200" dirty="0">
                <a:latin typeface="Meiryo UI"/>
                <a:ea typeface="Meiryo UI"/>
              </a:rPr>
              <a:t>新しいアプローチや新規技術を導入することに対する抵抗感がある</a:t>
            </a:r>
            <a:endParaRPr lang="en-US" altLang="ja-JP" sz="1800" b="0" kern="1200" dirty="0">
              <a:latin typeface="Meiryo UI"/>
              <a:ea typeface="Meiryo UI"/>
              <a:cs typeface="Calibri" panose="020F0502020204030204"/>
            </a:endParaRPr>
          </a:p>
          <a:p>
            <a:pPr marL="383540" lvl="1">
              <a:lnSpc>
                <a:spcPct val="100000"/>
              </a:lnSpc>
            </a:pPr>
            <a:r>
              <a:rPr lang="ja-JP" altLang="en-US" sz="1800" b="0" kern="1200" dirty="0">
                <a:latin typeface="Meiryo UI"/>
                <a:ea typeface="Meiryo UI"/>
              </a:rPr>
              <a:t>規制環境に対する行き過ぎた解釈や誤った理解</a:t>
            </a:r>
            <a:endParaRPr lang="en-US" altLang="ja-JP" sz="1800" b="0" kern="1200" dirty="0">
              <a:latin typeface="Meiryo UI"/>
              <a:ea typeface="Meiryo UI"/>
              <a:cs typeface="Calibri" panose="020F0502020204030204"/>
            </a:endParaRPr>
          </a:p>
          <a:p>
            <a:pPr marL="383540" lvl="1">
              <a:lnSpc>
                <a:spcPct val="100000"/>
              </a:lnSpc>
            </a:pPr>
            <a:endParaRPr lang="en-US" altLang="ja-JP" sz="1200" b="0" kern="1200" dirty="0">
              <a:latin typeface="Meiryo UI"/>
              <a:ea typeface="Meiryo UI"/>
              <a:cs typeface="Calibri" panose="020F0502020204030204"/>
            </a:endParaRPr>
          </a:p>
          <a:p>
            <a:pPr>
              <a:lnSpc>
                <a:spcPct val="100000"/>
              </a:lnSpc>
            </a:pPr>
            <a:r>
              <a:rPr lang="ja-JP" altLang="en-US" sz="2400" u="sng" kern="1200" dirty="0">
                <a:latin typeface="Meiryo UI"/>
                <a:ea typeface="Meiryo UI"/>
              </a:rPr>
              <a:t>試験デザイン</a:t>
            </a:r>
            <a:r>
              <a:rPr lang="ja-JP" altLang="en-US" sz="2400" kern="1200" dirty="0">
                <a:latin typeface="Meiryo UI"/>
                <a:ea typeface="Meiryo UI"/>
              </a:rPr>
              <a:t>と</a:t>
            </a:r>
            <a:r>
              <a:rPr lang="ja-JP" altLang="en-US" sz="2400" u="sng" kern="1200" dirty="0">
                <a:latin typeface="Meiryo UI"/>
                <a:ea typeface="Meiryo UI"/>
              </a:rPr>
              <a:t>試験の実施</a:t>
            </a:r>
            <a:r>
              <a:rPr lang="ja-JP" altLang="en-US" sz="2400" kern="1200" dirty="0">
                <a:latin typeface="Meiryo UI"/>
                <a:ea typeface="Meiryo UI"/>
              </a:rPr>
              <a:t>における問題点</a:t>
            </a:r>
            <a:endParaRPr lang="en-US" altLang="ja-JP" sz="2400" kern="1200" dirty="0">
              <a:latin typeface="Meiryo UI"/>
              <a:ea typeface="Meiryo UI"/>
              <a:cs typeface="Calibri" panose="020F0502020204030204"/>
            </a:endParaRPr>
          </a:p>
          <a:p>
            <a:pPr marL="383540" lvl="1">
              <a:lnSpc>
                <a:spcPct val="100000"/>
              </a:lnSpc>
            </a:pPr>
            <a:r>
              <a:rPr lang="ja-JP" altLang="en-US" sz="1800" b="0" kern="1200" dirty="0">
                <a:latin typeface="Meiryo UI"/>
                <a:ea typeface="Meiryo UI"/>
              </a:rPr>
              <a:t>試験デザインが粗末である、プロトコールや手順が必要以上に複雑である</a:t>
            </a:r>
            <a:endParaRPr lang="en-US" altLang="ja-JP" sz="1800" b="0" kern="1200" dirty="0">
              <a:latin typeface="Meiryo UI"/>
              <a:ea typeface="Meiryo UI"/>
              <a:cs typeface="Calibri" panose="020F0502020204030204"/>
            </a:endParaRPr>
          </a:p>
          <a:p>
            <a:pPr marL="383540" lvl="1">
              <a:lnSpc>
                <a:spcPct val="100000"/>
              </a:lnSpc>
            </a:pPr>
            <a:r>
              <a:rPr lang="ja-JP" altLang="en-US" sz="1800" kern="1200" dirty="0">
                <a:latin typeface="Meiryo UI"/>
                <a:ea typeface="Meiryo UI"/>
              </a:rPr>
              <a:t>本当に重要な目的やプロセスに集中できていない（優先順位付けがうまく機能していない</a:t>
            </a:r>
            <a:r>
              <a:rPr lang="ja-JP" altLang="en-US" sz="1800" b="0" kern="1200" dirty="0">
                <a:latin typeface="Meiryo UI"/>
                <a:ea typeface="Meiryo UI"/>
              </a:rPr>
              <a:t>）</a:t>
            </a:r>
            <a:endParaRPr lang="en-US" altLang="ja-JP" sz="1800" b="0" kern="1200" dirty="0">
              <a:latin typeface="Meiryo UI"/>
              <a:ea typeface="Meiryo UI"/>
              <a:cs typeface="Calibri" panose="020F0502020204030204"/>
            </a:endParaRPr>
          </a:p>
          <a:p>
            <a:pPr marL="383540" lvl="1">
              <a:lnSpc>
                <a:spcPct val="100000"/>
              </a:lnSpc>
            </a:pPr>
            <a:r>
              <a:rPr lang="ja-JP" altLang="en-US" sz="1800" kern="1200" dirty="0">
                <a:solidFill>
                  <a:srgbClr val="FF0000"/>
                </a:solidFill>
                <a:latin typeface="Meiryo UI"/>
                <a:ea typeface="Meiryo UI"/>
              </a:rPr>
              <a:t>是正措置</a:t>
            </a:r>
            <a:r>
              <a:rPr lang="ja-JP" altLang="en-US" sz="1800" b="0" kern="1200" dirty="0">
                <a:latin typeface="Meiryo UI"/>
                <a:ea typeface="Meiryo UI"/>
              </a:rPr>
              <a:t>に対応が偏りがちで</a:t>
            </a:r>
            <a:r>
              <a:rPr lang="ja-JP" altLang="en-US" sz="1800" kern="1200" dirty="0">
                <a:latin typeface="Meiryo UI"/>
                <a:ea typeface="Meiryo UI"/>
              </a:rPr>
              <a:t>ある（リスク検出や軽減策が不十分）</a:t>
            </a:r>
            <a:endParaRPr lang="en-US" altLang="ja-JP" sz="1800" b="0" kern="1200" dirty="0">
              <a:latin typeface="Meiryo UI"/>
              <a:ea typeface="Meiryo UI"/>
              <a:cs typeface="Calibri" panose="020F0502020204030204"/>
            </a:endParaRPr>
          </a:p>
          <a:p>
            <a:pPr>
              <a:lnSpc>
                <a:spcPct val="100000"/>
              </a:lnSpc>
            </a:pPr>
            <a:endParaRPr lang="en-US" altLang="ja-JP" sz="2400" b="0" kern="1200" dirty="0">
              <a:latin typeface="Meiryo UI"/>
              <a:ea typeface="Meiryo UI"/>
              <a:cs typeface="Calibri" panose="020F0502020204030204"/>
            </a:endParaRPr>
          </a:p>
          <a:p>
            <a:pPr>
              <a:lnSpc>
                <a:spcPct val="100000"/>
              </a:lnSpc>
            </a:pPr>
            <a:endParaRPr lang="ja-JP" altLang="en-US" sz="2400" dirty="0">
              <a:latin typeface="Meiryo UI"/>
              <a:ea typeface="Meiryo UI"/>
              <a:cs typeface="Calibri" panose="020F0502020204030204"/>
            </a:endParaRPr>
          </a:p>
        </p:txBody>
      </p:sp>
      <p:sp>
        <p:nvSpPr>
          <p:cNvPr id="5" name="テキスト ボックス 4"/>
          <p:cNvSpPr txBox="1"/>
          <p:nvPr/>
        </p:nvSpPr>
        <p:spPr>
          <a:xfrm>
            <a:off x="2125728" y="5972983"/>
            <a:ext cx="9153275" cy="307777"/>
          </a:xfrm>
          <a:prstGeom prst="rect">
            <a:avLst/>
          </a:prstGeom>
          <a:noFill/>
        </p:spPr>
        <p:txBody>
          <a:bodyPr wrap="non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ＭＳ Ｐゴシック" pitchFamily="50" charset="-128"/>
                <a:cs typeface="+mn-cs"/>
              </a:rPr>
              <a:t>EMA “Reflection paper on risk based quality management in clinical trials.” November 2013</a:t>
            </a:r>
            <a:r>
              <a:rPr kumimoji="1" lang="ja-JP" altLang="en-US" sz="1400" b="0" i="0" u="none" strike="noStrike" kern="1200" cap="none" spc="0" normalizeH="0" baseline="0" noProof="0" dirty="0">
                <a:ln>
                  <a:noFill/>
                </a:ln>
                <a:solidFill>
                  <a:prstClr val="black"/>
                </a:solidFill>
                <a:effectLst/>
                <a:uLnTx/>
                <a:uFillTx/>
                <a:latin typeface="Meiryo UI"/>
                <a:ea typeface="ＭＳ Ｐゴシック" pitchFamily="50" charset="-128"/>
                <a:cs typeface="+mn-cs"/>
              </a:rPr>
              <a:t>より引用抜粋</a:t>
            </a:r>
            <a:endParaRPr kumimoji="1" lang="en-US" altLang="ja-JP" sz="1400" b="0" i="0" u="none" strike="noStrike" kern="1200" cap="none" spc="0" normalizeH="0" baseline="0" noProof="0" dirty="0">
              <a:ln>
                <a:noFill/>
              </a:ln>
              <a:solidFill>
                <a:prstClr val="black"/>
              </a:solidFill>
              <a:effectLst/>
              <a:uLnTx/>
              <a:uFillTx/>
              <a:latin typeface="Meiryo UI"/>
              <a:ea typeface="ＭＳ Ｐゴシック" pitchFamily="50" charset="-128"/>
              <a:cs typeface="+mn-cs"/>
            </a:endParaRPr>
          </a:p>
        </p:txBody>
      </p:sp>
    </p:spTree>
    <p:extLst>
      <p:ext uri="{BB962C8B-B14F-4D97-AF65-F5344CB8AC3E}">
        <p14:creationId xmlns:p14="http://schemas.microsoft.com/office/powerpoint/2010/main" val="352424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9150475" y="3826528"/>
            <a:ext cx="773583" cy="10195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9547682" y="3864628"/>
            <a:ext cx="1328921" cy="17672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テキスト ボックス 35"/>
          <p:cNvSpPr txBox="1">
            <a:spLocks noChangeArrowheads="1"/>
          </p:cNvSpPr>
          <p:nvPr/>
        </p:nvSpPr>
        <p:spPr bwMode="auto">
          <a:xfrm>
            <a:off x="6450501" y="4152660"/>
            <a:ext cx="236154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11 </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月</a:t>
            </a:r>
            <a:r>
              <a:rPr kumimoji="1" lang="ja-JP" altLang="en-US" sz="2000" b="0" i="0" u="none" strike="noStrike" kern="120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 </a:t>
            </a:r>
            <a:r>
              <a:rPr kumimoji="1" lang="en-US" altLang="ja-JP" sz="2000" b="0" i="0" u="none" strike="noStrike" kern="120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ICH E6</a:t>
            </a: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(R2)</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Step 4</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ＭＳ Ｐゴシック" charset="-128"/>
              <a:cs typeface="メイリオ" pitchFamily="50" charset="-128"/>
            </a:endParaRPr>
          </a:p>
        </p:txBody>
      </p:sp>
      <p:cxnSp>
        <p:nvCxnSpPr>
          <p:cNvPr id="20" name="直線コネクタ 19"/>
          <p:cNvCxnSpPr/>
          <p:nvPr/>
        </p:nvCxnSpPr>
        <p:spPr>
          <a:xfrm flipH="1">
            <a:off x="6497393" y="4846149"/>
            <a:ext cx="26627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テキスト ボックス 35"/>
          <p:cNvSpPr txBox="1">
            <a:spLocks noChangeArrowheads="1"/>
          </p:cNvSpPr>
          <p:nvPr/>
        </p:nvSpPr>
        <p:spPr bwMode="auto">
          <a:xfrm>
            <a:off x="6450501" y="4913400"/>
            <a:ext cx="21066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spAutoFit/>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ICH E6</a:t>
            </a: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(R2)</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effectLst/>
                <a:uLnTx/>
                <a:uFillTx/>
                <a:latin typeface="Meiryo UI"/>
                <a:ea typeface="Meiryo UI"/>
                <a:cs typeface="Meiryo UI" pitchFamily="50" charset="-128"/>
              </a:rPr>
              <a:t>Step 5 </a:t>
            </a:r>
            <a:r>
              <a:rPr kumimoji="1" lang="ja-JP" altLang="en-US" sz="2000" b="0" i="0" u="none" strike="noStrike" kern="1200" cap="none" spc="0" normalizeH="0" baseline="0" noProof="0">
                <a:ln>
                  <a:noFill/>
                </a:ln>
                <a:effectLst/>
                <a:uLnTx/>
                <a:uFillTx/>
                <a:latin typeface="Meiryo UI"/>
                <a:ea typeface="Meiryo UI"/>
                <a:cs typeface="Meiryo UI" pitchFamily="50" charset="-128"/>
              </a:rPr>
              <a:t>国内実装</a:t>
            </a:r>
            <a:endParaRPr kumimoji="1" lang="ja-JP" altLang="en-US" sz="2000" b="0" i="0" u="none" strike="noStrike" kern="1200" cap="none" spc="0" normalizeH="0" baseline="0" noProof="0">
              <a:ln>
                <a:noFill/>
              </a:ln>
              <a:effectLst/>
              <a:uLnTx/>
              <a:uFillTx/>
              <a:latin typeface="Meiryo UI"/>
              <a:ea typeface="Meiryo UI"/>
            </a:endParaRPr>
          </a:p>
        </p:txBody>
      </p:sp>
      <p:cxnSp>
        <p:nvCxnSpPr>
          <p:cNvPr id="23" name="直線コネクタ 22"/>
          <p:cNvCxnSpPr/>
          <p:nvPr/>
        </p:nvCxnSpPr>
        <p:spPr>
          <a:xfrm flipH="1">
            <a:off x="6520839" y="5619187"/>
            <a:ext cx="3051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V="1">
            <a:off x="423985" y="3001152"/>
            <a:ext cx="399562" cy="5397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4943873" y="3001152"/>
            <a:ext cx="398585" cy="5397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3792202" y="3648604"/>
            <a:ext cx="1151670" cy="15131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スライド番号プレースホルダー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12</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
        <p:nvSpPr>
          <p:cNvPr id="5123" name="タイトル 4"/>
          <p:cNvSpPr>
            <a:spLocks noGrp="1"/>
          </p:cNvSpPr>
          <p:nvPr>
            <p:ph type="title" idx="4294967295"/>
          </p:nvPr>
        </p:nvSpPr>
        <p:spPr>
          <a:xfrm>
            <a:off x="1141562" y="-2845"/>
            <a:ext cx="10058400" cy="989222"/>
          </a:xfrm>
        </p:spPr>
        <p:txBody>
          <a:bodyPr>
            <a:noAutofit/>
          </a:bodyPr>
          <a:lstStyle/>
          <a:p>
            <a:pPr>
              <a:defRPr/>
            </a:pPr>
            <a:br>
              <a:rPr lang="en-US" altLang="ja-JP" sz="4000" dirty="0">
                <a:latin typeface="Meiryo UI"/>
                <a:ea typeface="Meiryo UI"/>
                <a:cs typeface="Meiryo UI" panose="020B0604030504040204" pitchFamily="50" charset="-128"/>
              </a:rPr>
            </a:br>
            <a:r>
              <a:rPr lang="en-US" altLang="ja-JP" sz="4000" dirty="0">
                <a:latin typeface="Meiryo UI"/>
                <a:ea typeface="Meiryo UI"/>
                <a:cs typeface="Meiryo UI" panose="020B0604030504040204" pitchFamily="50" charset="-128"/>
              </a:rPr>
              <a:t>RBA</a:t>
            </a:r>
            <a:r>
              <a:rPr lang="ja-JP" altLang="en-US" sz="4000">
                <a:latin typeface="Meiryo UI"/>
                <a:ea typeface="Meiryo UI"/>
                <a:cs typeface="Meiryo UI" panose="020B0604030504040204" pitchFamily="50" charset="-128"/>
              </a:rPr>
              <a:t>に関する規制当局の動向</a:t>
            </a:r>
          </a:p>
        </p:txBody>
      </p:sp>
      <p:sp>
        <p:nvSpPr>
          <p:cNvPr id="52" name="コンテンツ プレースホルダー 51"/>
          <p:cNvSpPr>
            <a:spLocks noGrp="1"/>
          </p:cNvSpPr>
          <p:nvPr>
            <p:ph idx="4294967295"/>
          </p:nvPr>
        </p:nvSpPr>
        <p:spPr>
          <a:xfrm>
            <a:off x="718868" y="1469637"/>
            <a:ext cx="10628223" cy="4721853"/>
          </a:xfrm>
        </p:spPr>
        <p:txBody>
          <a:bodyPr vert="horz" lIns="0" tIns="45720" rIns="0" bIns="45720" rtlCol="0" anchor="t">
            <a:normAutofit/>
          </a:bodyPr>
          <a:lstStyle/>
          <a:p>
            <a:pPr>
              <a:buFont typeface="Wingdings" panose="020F0502020204030204" pitchFamily="34" charset="0"/>
              <a:buChar char="§"/>
            </a:pPr>
            <a:r>
              <a:rPr lang="en-US" altLang="ja-JP" sz="1800" dirty="0">
                <a:latin typeface="Meiryo UI"/>
                <a:ea typeface="Meiryo UI"/>
                <a:cs typeface="Meiryo UI" panose="020B0604030504040204" pitchFamily="50" charset="-128"/>
              </a:rPr>
              <a:t>2011</a:t>
            </a:r>
            <a:r>
              <a:rPr lang="ja-JP" altLang="en-US" sz="1800">
                <a:latin typeface="Meiryo UI"/>
                <a:ea typeface="Meiryo UI"/>
                <a:cs typeface="Meiryo UI" panose="020B0604030504040204" pitchFamily="50" charset="-128"/>
              </a:rPr>
              <a:t>年に</a:t>
            </a:r>
            <a:r>
              <a:rPr lang="en-US" altLang="ja-JP" sz="1800" dirty="0">
                <a:latin typeface="Meiryo UI"/>
                <a:ea typeface="Meiryo UI"/>
                <a:cs typeface="Meiryo UI" panose="020B0604030504040204" pitchFamily="50" charset="-128"/>
              </a:rPr>
              <a:t>FDA</a:t>
            </a:r>
            <a:r>
              <a:rPr lang="ja-JP" altLang="en-US" sz="1800">
                <a:latin typeface="Meiryo UI"/>
                <a:ea typeface="Meiryo UI"/>
                <a:cs typeface="Meiryo UI" panose="020B0604030504040204" pitchFamily="50" charset="-128"/>
              </a:rPr>
              <a:t>，</a:t>
            </a:r>
            <a:r>
              <a:rPr lang="en-US" altLang="ja-JP" sz="1800" dirty="0">
                <a:latin typeface="Meiryo UI"/>
                <a:ea typeface="Meiryo UI"/>
                <a:cs typeface="Meiryo UI" panose="020B0604030504040204" pitchFamily="50" charset="-128"/>
              </a:rPr>
              <a:t>EMA</a:t>
            </a:r>
            <a:r>
              <a:rPr lang="ja-JP" altLang="en-US" sz="1800">
                <a:latin typeface="Meiryo UI"/>
                <a:ea typeface="Meiryo UI"/>
                <a:cs typeface="Meiryo UI" panose="020B0604030504040204" pitchFamily="50" charset="-128"/>
              </a:rPr>
              <a:t>がドラフトガイダンスを発行</a:t>
            </a:r>
            <a:endParaRPr lang="en-US" altLang="ja-JP" sz="1800" dirty="0">
              <a:latin typeface="Meiryo UI"/>
              <a:ea typeface="Meiryo UI"/>
              <a:cs typeface="Meiryo UI" panose="020B0604030504040204" pitchFamily="50" charset="-128"/>
            </a:endParaRPr>
          </a:p>
          <a:p>
            <a:pPr>
              <a:buFont typeface="Wingdings" panose="020F0502020204030204" pitchFamily="34" charset="0"/>
              <a:buChar char="§"/>
            </a:pPr>
            <a:r>
              <a:rPr lang="en-US" altLang="ja-JP" sz="1800" dirty="0">
                <a:latin typeface="Meiryo UI"/>
                <a:ea typeface="ＭＳ Ｐゴシック"/>
                <a:cs typeface="Meiryo UI" panose="020B0604030504040204" pitchFamily="50" charset="-128"/>
              </a:rPr>
              <a:t>2013</a:t>
            </a:r>
            <a:r>
              <a:rPr lang="ja-JP" altLang="en-US" sz="1800">
                <a:latin typeface="Meiryo UI"/>
                <a:ea typeface="Meiryo UI"/>
                <a:cs typeface="Meiryo UI" panose="020B0604030504040204" pitchFamily="50" charset="-128"/>
              </a:rPr>
              <a:t>年にファイナル化</a:t>
            </a:r>
            <a:endParaRPr lang="en-US" altLang="ja-JP" sz="1800">
              <a:latin typeface="Meiryo UI"/>
              <a:ea typeface="Meiryo UI"/>
              <a:cs typeface="Meiryo UI" panose="020B0604030504040204" pitchFamily="50" charset="-128"/>
            </a:endParaRPr>
          </a:p>
          <a:p>
            <a:pPr marL="0" indent="0">
              <a:buNone/>
            </a:pPr>
            <a:endParaRPr lang="en-US" altLang="ja-JP" sz="1800" dirty="0">
              <a:ea typeface="ＭＳ Ｐゴシック"/>
              <a:cs typeface="Meiryo UI" panose="020B0604030504040204" pitchFamily="50" charset="-128"/>
            </a:endParaRPr>
          </a:p>
          <a:p>
            <a:pPr marL="0" indent="0">
              <a:buNone/>
            </a:pPr>
            <a:endParaRPr lang="en-US" altLang="ja-JP" sz="1800" dirty="0">
              <a:ea typeface="ＭＳ Ｐゴシック"/>
              <a:cs typeface="Meiryo UI" panose="020B0604030504040204" pitchFamily="50" charset="-128"/>
            </a:endParaRPr>
          </a:p>
          <a:p>
            <a:endParaRPr lang="en-US" altLang="ja-JP" sz="1800" dirty="0">
              <a:ea typeface="ＭＳ Ｐゴシック"/>
              <a:cs typeface="Meiryo UI" panose="020B0604030504040204" pitchFamily="50" charset="-128"/>
            </a:endParaRPr>
          </a:p>
          <a:p>
            <a:endParaRPr lang="en-US" altLang="ja-JP" sz="1800" dirty="0">
              <a:ea typeface="ＭＳ Ｐゴシック"/>
              <a:cs typeface="Meiryo UI" panose="020B0604030504040204" pitchFamily="50" charset="-128"/>
            </a:endParaRPr>
          </a:p>
          <a:p>
            <a:endParaRPr lang="en-US" altLang="ja-JP" sz="1800" dirty="0">
              <a:ea typeface="ＭＳ Ｐゴシック"/>
              <a:cs typeface="Meiryo UI" panose="020B0604030504040204" pitchFamily="50" charset="-128"/>
            </a:endParaRPr>
          </a:p>
          <a:p>
            <a:endParaRPr lang="en-US" altLang="ja-JP" sz="1800" dirty="0">
              <a:ea typeface="ＭＳ Ｐゴシック"/>
              <a:cs typeface="Meiryo UI" panose="020B0604030504040204" pitchFamily="50" charset="-128"/>
            </a:endParaRPr>
          </a:p>
          <a:p>
            <a:endParaRPr lang="en-US" altLang="ja-JP" sz="1800" dirty="0">
              <a:ea typeface="ＭＳ Ｐゴシック"/>
              <a:cs typeface="Meiryo UI" panose="020B0604030504040204" pitchFamily="50" charset="-128"/>
            </a:endParaRPr>
          </a:p>
          <a:p>
            <a:pPr>
              <a:buFont typeface="Wingdings" panose="020F0502020204030204" pitchFamily="34" charset="0"/>
              <a:buChar char="§"/>
            </a:pPr>
            <a:r>
              <a:rPr lang="en-US" altLang="ja-JP" sz="1800" dirty="0">
                <a:latin typeface="Meiryo UI"/>
                <a:ea typeface="Meiryo UI"/>
                <a:cs typeface="Meiryo UI" pitchFamily="50" charset="-128"/>
              </a:rPr>
              <a:t>2016</a:t>
            </a:r>
            <a:r>
              <a:rPr lang="ja-JP" altLang="en-US" sz="1800">
                <a:latin typeface="Meiryo UI"/>
                <a:ea typeface="Meiryo UI"/>
                <a:cs typeface="Meiryo UI" panose="020B0604030504040204" pitchFamily="50" charset="-128"/>
              </a:rPr>
              <a:t>年に</a:t>
            </a:r>
            <a:r>
              <a:rPr lang="en-US" altLang="ja-JP" sz="1800" dirty="0">
                <a:latin typeface="Meiryo UI"/>
                <a:ea typeface="Meiryo UI"/>
                <a:cs typeface="Meiryo UI" panose="020B0604030504040204" pitchFamily="50" charset="-128"/>
              </a:rPr>
              <a:t>ICH</a:t>
            </a:r>
            <a:r>
              <a:rPr lang="ja-JP" altLang="en-US" sz="1800" dirty="0">
                <a:latin typeface="Meiryo UI"/>
                <a:ea typeface="Meiryo UI"/>
                <a:cs typeface="Meiryo UI" panose="020B0604030504040204" pitchFamily="50" charset="-128"/>
              </a:rPr>
              <a:t> </a:t>
            </a:r>
            <a:r>
              <a:rPr lang="en-US" altLang="ja-JP" sz="1800" dirty="0">
                <a:latin typeface="Meiryo UI"/>
                <a:ea typeface="Meiryo UI"/>
                <a:cs typeface="Meiryo UI" panose="020B0604030504040204" pitchFamily="50" charset="-128"/>
              </a:rPr>
              <a:t>E6</a:t>
            </a:r>
            <a:r>
              <a:rPr lang="ja-JP" altLang="en-US" sz="1800">
                <a:latin typeface="Meiryo UI"/>
                <a:ea typeface="Meiryo UI"/>
                <a:cs typeface="Meiryo UI" panose="020B0604030504040204" pitchFamily="50" charset="-128"/>
              </a:rPr>
              <a:t>が最終合意</a:t>
            </a:r>
            <a:endParaRPr lang="ja-JP" altLang="en-US" sz="1800" dirty="0">
              <a:latin typeface="Meiryo UI"/>
              <a:ea typeface="Meiryo UI"/>
              <a:cs typeface="Meiryo UI" panose="020B0604030504040204" pitchFamily="50" charset="-128"/>
            </a:endParaRPr>
          </a:p>
          <a:p>
            <a:pPr>
              <a:buFont typeface="Wingdings" panose="020F0502020204030204" pitchFamily="34" charset="0"/>
              <a:buChar char="§"/>
            </a:pPr>
            <a:r>
              <a:rPr lang="en-US" altLang="ja-JP" sz="1800" dirty="0">
                <a:latin typeface="Meiryo UI"/>
                <a:ea typeface="Meiryo UI"/>
                <a:cs typeface="Meiryo UI" panose="020B0604030504040204" pitchFamily="50" charset="-128"/>
              </a:rPr>
              <a:t>2019</a:t>
            </a:r>
            <a:r>
              <a:rPr lang="ja-JP" sz="1800">
                <a:latin typeface="Meiryo UI"/>
                <a:ea typeface="Meiryo UI"/>
                <a:cs typeface="Meiryo UI" panose="020B0604030504040204" pitchFamily="50" charset="-128"/>
              </a:rPr>
              <a:t>年に日本厚労省から</a:t>
            </a:r>
            <a:r>
              <a:rPr lang="en-US" altLang="ja-JP" sz="1800" dirty="0">
                <a:latin typeface="Meiryo UI"/>
                <a:ea typeface="Meiryo UI"/>
                <a:cs typeface="Meiryo UI" panose="020B0604030504040204" pitchFamily="50" charset="-128"/>
              </a:rPr>
              <a:t>RBM</a:t>
            </a:r>
            <a:r>
              <a:rPr lang="ja-JP" sz="1800">
                <a:latin typeface="Meiryo UI"/>
                <a:ea typeface="Meiryo UI"/>
                <a:cs typeface="Meiryo UI" panose="020B0604030504040204" pitchFamily="50" charset="-128"/>
              </a:rPr>
              <a:t>に関するガイダンス発行</a:t>
            </a:r>
            <a:endParaRPr lang="ja-JP" altLang="en-US" sz="1800" dirty="0">
              <a:latin typeface="Meiryo UI"/>
              <a:ea typeface="Meiryo UI"/>
              <a:cs typeface="Meiryo UI" panose="020B0604030504040204" pitchFamily="50" charset="-128"/>
            </a:endParaRPr>
          </a:p>
        </p:txBody>
      </p:sp>
      <p:sp>
        <p:nvSpPr>
          <p:cNvPr id="8" name="テキスト ボックス 7"/>
          <p:cNvSpPr txBox="1"/>
          <p:nvPr/>
        </p:nvSpPr>
        <p:spPr>
          <a:xfrm>
            <a:off x="733672" y="2321703"/>
            <a:ext cx="3679469" cy="707886"/>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sv-SE" altLang="ja-JP" sz="2000" b="0" i="0" u="none" strike="noStrike" kern="1200" cap="none" spc="0" normalizeH="0" baseline="0" noProof="0" dirty="0">
                <a:ln>
                  <a:noFill/>
                </a:ln>
                <a:solidFill>
                  <a:prstClr val="black"/>
                </a:solidFill>
                <a:effectLst/>
                <a:uLnTx/>
                <a:uFillTx/>
                <a:latin typeface="Meiryo UI"/>
                <a:ea typeface="ＭＳ Ｐゴシック" pitchFamily="50" charset="-128"/>
                <a:cs typeface="Meiryo UI" panose="020B0604030504040204" pitchFamily="50" charset="-128"/>
              </a:rPr>
              <a:t>FDA </a:t>
            </a:r>
            <a:r>
              <a:rPr kumimoji="1" lang="sv-SE" altLang="ja-JP" sz="2000" b="0" i="0" u="none" strike="noStrike" kern="1200" cap="none" spc="0" normalizeH="0" baseline="0" noProof="0" dirty="0">
                <a:ln>
                  <a:noFill/>
                </a:ln>
                <a:solidFill>
                  <a:srgbClr val="FF0000"/>
                </a:solidFill>
                <a:effectLst/>
                <a:uLnTx/>
                <a:uFillTx/>
                <a:latin typeface="Meiryo UI"/>
                <a:ea typeface="ＭＳ Ｐゴシック" pitchFamily="50" charset="-128"/>
                <a:cs typeface="Meiryo UI" panose="020B0604030504040204" pitchFamily="50" charset="-128"/>
              </a:rPr>
              <a:t>Draft</a:t>
            </a:r>
            <a:r>
              <a:rPr kumimoji="1" lang="sv-SE" altLang="ja-JP" sz="2000" b="0" i="0" u="none" strike="noStrike" kern="1200" cap="none" spc="0" normalizeH="0" baseline="0" noProof="0" dirty="0">
                <a:ln>
                  <a:noFill/>
                </a:ln>
                <a:solidFill>
                  <a:prstClr val="black"/>
                </a:solidFill>
                <a:effectLst/>
                <a:uLnTx/>
                <a:uFillTx/>
                <a:latin typeface="Meiryo UI"/>
                <a:ea typeface="ＭＳ Ｐゴシック" pitchFamily="50" charset="-128"/>
                <a:cs typeface="Meiryo UI" panose="020B0604030504040204" pitchFamily="50" charset="-128"/>
              </a:rPr>
              <a:t> Guidance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sv-SE" altLang="ja-JP" sz="2000" b="0" i="0" u="none" strike="noStrike" kern="1200" cap="none" spc="0" normalizeH="0" baseline="0" noProof="0" dirty="0">
                <a:ln>
                  <a:noFill/>
                </a:ln>
                <a:solidFill>
                  <a:prstClr val="black"/>
                </a:solidFill>
                <a:effectLst/>
                <a:uLnTx/>
                <a:uFillTx/>
                <a:latin typeface="Meiryo UI"/>
                <a:ea typeface="Meiryo UI"/>
                <a:cs typeface="Meiryo UI" panose="020B0604030504040204" pitchFamily="50" charset="-128"/>
              </a:rPr>
              <a:t>EMA </a:t>
            </a:r>
            <a:r>
              <a:rPr kumimoji="1" lang="sv-SE" altLang="ja-JP" sz="2000" b="0" i="0" u="none" strike="noStrike" kern="1200" cap="none" spc="0" normalizeH="0" baseline="0" noProof="0" dirty="0">
                <a:ln>
                  <a:noFill/>
                </a:ln>
                <a:solidFill>
                  <a:srgbClr val="FF0000"/>
                </a:solidFill>
                <a:effectLst/>
                <a:uLnTx/>
                <a:uFillTx/>
                <a:latin typeface="Meiryo UI"/>
                <a:ea typeface="Meiryo UI"/>
                <a:cs typeface="Meiryo UI" panose="020B0604030504040204" pitchFamily="50" charset="-128"/>
              </a:rPr>
              <a:t>Draft</a:t>
            </a:r>
            <a:r>
              <a:rPr kumimoji="1" lang="sv-SE" altLang="ja-JP" sz="2000" b="0" i="0" u="none" strike="noStrike" kern="1200" cap="none" spc="0" normalizeH="0" baseline="0" noProof="0" dirty="0">
                <a:ln>
                  <a:noFill/>
                </a:ln>
                <a:solidFill>
                  <a:prstClr val="black"/>
                </a:solidFill>
                <a:effectLst/>
                <a:uLnTx/>
                <a:uFillTx/>
                <a:latin typeface="Meiryo UI"/>
                <a:ea typeface="Meiryo UI"/>
                <a:cs typeface="Meiryo UI" panose="020B0604030504040204" pitchFamily="50" charset="-128"/>
              </a:rPr>
              <a:t> Reflections Paper</a:t>
            </a:r>
            <a:endParaRPr kumimoji="1" lang="ja-JP" altLang="en-US" sz="20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1" name="直線コネクタ 10"/>
          <p:cNvCxnSpPr/>
          <p:nvPr/>
        </p:nvCxnSpPr>
        <p:spPr>
          <a:xfrm flipH="1">
            <a:off x="805964" y="3010677"/>
            <a:ext cx="419084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250" name="テキスト ボックス 16"/>
          <p:cNvSpPr txBox="1">
            <a:spLocks noChangeArrowheads="1"/>
          </p:cNvSpPr>
          <p:nvPr/>
        </p:nvSpPr>
        <p:spPr bwMode="auto">
          <a:xfrm>
            <a:off x="5247954" y="2320115"/>
            <a:ext cx="362054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8</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月 </a:t>
            </a:r>
            <a:r>
              <a:rPr kumimoji="1" lang="sv-SE"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FDA Guidance</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ＭＳ Ｐゴシック" charset="-128"/>
              <a:cs typeface="メイリオ"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11</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月 </a:t>
            </a:r>
            <a:r>
              <a:rPr kumimoji="1" lang="sv-SE" altLang="ja-JP"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EMA Reflections Paper</a:t>
            </a:r>
          </a:p>
        </p:txBody>
      </p:sp>
      <p:cxnSp>
        <p:nvCxnSpPr>
          <p:cNvPr id="18" name="直線コネクタ 17"/>
          <p:cNvCxnSpPr/>
          <p:nvPr/>
        </p:nvCxnSpPr>
        <p:spPr>
          <a:xfrm flipH="1">
            <a:off x="5333491" y="3008295"/>
            <a:ext cx="419686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253" name="テキスト ボックス 35"/>
          <p:cNvSpPr txBox="1">
            <a:spLocks noChangeArrowheads="1"/>
          </p:cNvSpPr>
          <p:nvPr/>
        </p:nvSpPr>
        <p:spPr bwMode="auto">
          <a:xfrm>
            <a:off x="761786" y="4758514"/>
            <a:ext cx="25683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rPr>
              <a:t>7</a:t>
            </a:r>
            <a:r>
              <a:rPr kumimoji="1" lang="ja-JP" altLang="en-US" sz="20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rPr>
              <a:t>月 </a:t>
            </a:r>
            <a:r>
              <a:rPr kumimoji="1" lang="ja-JP" altLang="en-US" sz="2000" b="0" i="0" u="none" strike="noStrike" kern="1200" cap="none" spc="0" normalizeH="0" baseline="0" noProof="0">
                <a:ln>
                  <a:noFill/>
                </a:ln>
                <a:solidFill>
                  <a:srgbClr val="FF0000"/>
                </a:solidFill>
                <a:effectLst/>
                <a:uLnTx/>
                <a:uFillTx/>
                <a:latin typeface="Meiryo UI" pitchFamily="50" charset="-128"/>
                <a:ea typeface="Meiryo UI" pitchFamily="50" charset="-128"/>
                <a:cs typeface="Meiryo UI" pitchFamily="50" charset="-128"/>
              </a:rPr>
              <a:t>厚労省</a:t>
            </a:r>
            <a:r>
              <a:rPr kumimoji="1" lang="ja-JP" altLang="en-US" sz="20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rPr>
              <a:t> 事務連絡</a:t>
            </a:r>
            <a:endParaRPr kumimoji="1" lang="ja-JP" altLang="en-US" sz="2000" b="0" i="0" u="none" strike="noStrike" kern="1200" cap="none" spc="0" normalizeH="0" baseline="0" noProof="0">
              <a:ln>
                <a:noFill/>
              </a:ln>
              <a:solidFill>
                <a:prstClr val="black"/>
              </a:solidFill>
              <a:effectLst/>
              <a:uLnTx/>
              <a:uFillTx/>
              <a:latin typeface="Meiryo UI" pitchFamily="50" charset="-128"/>
              <a:ea typeface="ＭＳ Ｐゴシック" charset="-128"/>
              <a:cs typeface="メイリオ" pitchFamily="50" charset="-128"/>
            </a:endParaRPr>
          </a:p>
        </p:txBody>
      </p:sp>
      <p:cxnSp>
        <p:nvCxnSpPr>
          <p:cNvPr id="37" name="直線コネクタ 36"/>
          <p:cNvCxnSpPr/>
          <p:nvPr/>
        </p:nvCxnSpPr>
        <p:spPr>
          <a:xfrm flipH="1" flipV="1">
            <a:off x="718801" y="5149039"/>
            <a:ext cx="3073401" cy="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4" name="図表 3"/>
          <p:cNvGraphicFramePr/>
          <p:nvPr>
            <p:extLst>
              <p:ext uri="{D42A27DB-BD31-4B8C-83A1-F6EECF244321}">
                <p14:modId xmlns:p14="http://schemas.microsoft.com/office/powerpoint/2010/main" val="3136266258"/>
              </p:ext>
            </p:extLst>
          </p:nvPr>
        </p:nvGraphicFramePr>
        <p:xfrm>
          <a:off x="-282621" y="1872920"/>
          <a:ext cx="12920143" cy="3785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34528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98430" y="-209"/>
            <a:ext cx="10058400" cy="1032444"/>
          </a:xfrm>
        </p:spPr>
        <p:txBody>
          <a:bodyPr>
            <a:noAutofit/>
          </a:bodyPr>
          <a:lstStyle/>
          <a:p>
            <a:r>
              <a:rPr lang="ja-JP" altLang="en-US" sz="4000" dirty="0">
                <a:latin typeface="Meiryo UI"/>
                <a:ea typeface="Meiryo UI"/>
              </a:rPr>
              <a:t>従来のモニタリングとリスクに基づくアプローチ</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98430" y="1314301"/>
            <a:ext cx="10058400" cy="4938323"/>
          </a:xfrm>
        </p:spPr>
        <p:txBody>
          <a:bodyPr vert="horz" lIns="0" tIns="45720" rIns="0" bIns="45720" rtlCol="0" anchor="t">
            <a:normAutofit/>
          </a:bodyPr>
          <a:lstStyle/>
          <a:p>
            <a:pPr marL="457200" indent="-457200">
              <a:lnSpc>
                <a:spcPct val="100000"/>
              </a:lnSpc>
              <a:buFont typeface="Wingdings" panose="020F0502020204030204" pitchFamily="34" charset="0"/>
              <a:buChar char="q"/>
            </a:pPr>
            <a:r>
              <a:rPr lang="ja-JP" altLang="en-US" sz="2800">
                <a:latin typeface="Meiryo UI"/>
                <a:ea typeface="Meiryo UI"/>
              </a:rPr>
              <a:t>従来のモニタリング</a:t>
            </a:r>
            <a:endParaRPr lang="en-US" altLang="ja-JP" sz="2800">
              <a:latin typeface="Meiryo UI"/>
              <a:ea typeface="Meiryo UI"/>
            </a:endParaRPr>
          </a:p>
          <a:p>
            <a:pPr marL="383540" lvl="1">
              <a:lnSpc>
                <a:spcPct val="100000"/>
              </a:lnSpc>
              <a:buFont typeface="Wingdings" panose="05000000000000000000" pitchFamily="2" charset="2"/>
              <a:buChar char="ü"/>
            </a:pPr>
            <a:r>
              <a:rPr lang="ja-JP" altLang="en-US" sz="2400">
                <a:latin typeface="Meiryo UI"/>
                <a:ea typeface="Meiryo UI"/>
              </a:rPr>
              <a:t> 発生した問題をオンサイトモニタリングで発見し、</a:t>
            </a:r>
            <a:br>
              <a:rPr lang="ja-JP" altLang="en-US" sz="2400" dirty="0">
                <a:latin typeface="Meiryo UI"/>
                <a:ea typeface="Meiryo UI"/>
              </a:rPr>
            </a:br>
            <a:r>
              <a:rPr lang="ja-JP" altLang="en-US" sz="2400">
                <a:solidFill>
                  <a:srgbClr val="FF0000"/>
                </a:solidFill>
                <a:latin typeface="Meiryo UI"/>
                <a:ea typeface="Meiryo UI"/>
              </a:rPr>
              <a:t>是正措置（</a:t>
            </a:r>
            <a:r>
              <a:rPr lang="en-US" altLang="ja-JP" sz="2400" dirty="0">
                <a:solidFill>
                  <a:srgbClr val="FF0000"/>
                </a:solidFill>
                <a:latin typeface="Meiryo UI"/>
                <a:ea typeface="Meiryo UI"/>
              </a:rPr>
              <a:t>CA</a:t>
            </a:r>
            <a:r>
              <a:rPr lang="ja-JP" altLang="en-US" sz="2400">
                <a:solidFill>
                  <a:srgbClr val="FF0000"/>
                </a:solidFill>
                <a:latin typeface="Meiryo UI"/>
                <a:ea typeface="Meiryo UI"/>
              </a:rPr>
              <a:t>）</a:t>
            </a:r>
            <a:r>
              <a:rPr lang="ja-JP" altLang="en-US" sz="2400">
                <a:latin typeface="Meiryo UI"/>
                <a:ea typeface="Meiryo UI"/>
              </a:rPr>
              <a:t>を行い、これを繰り返す</a:t>
            </a:r>
            <a:endParaRPr lang="ja-JP" altLang="en-US" sz="2400">
              <a:latin typeface="Meiryo UI"/>
              <a:ea typeface="Meiryo UI"/>
              <a:cs typeface="Calibri"/>
            </a:endParaRPr>
          </a:p>
          <a:p>
            <a:pPr marL="0" indent="0">
              <a:lnSpc>
                <a:spcPct val="100000"/>
              </a:lnSpc>
              <a:buNone/>
            </a:pPr>
            <a:r>
              <a:rPr lang="ja-JP" altLang="en-US" sz="2400" dirty="0">
                <a:solidFill>
                  <a:schemeClr val="tx1"/>
                </a:solidFill>
                <a:latin typeface="Meiryo UI"/>
                <a:ea typeface="Meiryo UI"/>
              </a:rPr>
              <a:t>　　</a:t>
            </a:r>
            <a:r>
              <a:rPr lang="ja-JP" altLang="en-US" sz="2400" dirty="0">
                <a:latin typeface="Meiryo UI"/>
                <a:ea typeface="Meiryo UI"/>
              </a:rPr>
              <a:t>・いわゆる</a:t>
            </a:r>
            <a:r>
              <a:rPr lang="ja-JP" altLang="en-US" sz="2400" dirty="0">
                <a:solidFill>
                  <a:srgbClr val="FF0000"/>
                </a:solidFill>
                <a:latin typeface="Meiryo UI"/>
                <a:ea typeface="Meiryo UI"/>
              </a:rPr>
              <a:t>出口管理</a:t>
            </a:r>
            <a:r>
              <a:rPr lang="ja-JP" altLang="en-US" sz="2400" dirty="0">
                <a:latin typeface="Meiryo UI"/>
                <a:ea typeface="Meiryo UI"/>
              </a:rPr>
              <a:t>のアプローチ</a:t>
            </a:r>
          </a:p>
          <a:p>
            <a:pPr marL="457200" indent="-457200">
              <a:lnSpc>
                <a:spcPct val="100000"/>
              </a:lnSpc>
              <a:buFont typeface="Wingdings" panose="020F0502020204030204" pitchFamily="34" charset="0"/>
              <a:buChar char="q"/>
            </a:pPr>
            <a:r>
              <a:rPr lang="ja-JP" sz="2800">
                <a:latin typeface="Meiryo UI"/>
                <a:ea typeface="Meiryo UI"/>
                <a:cs typeface="Calibri"/>
              </a:rPr>
              <a:t>リスクに基づくアプローチ（</a:t>
            </a:r>
            <a:r>
              <a:rPr lang="en-US" altLang="ja-JP" sz="2800" dirty="0">
                <a:latin typeface="Meiryo UI"/>
                <a:ea typeface="Meiryo UI"/>
                <a:cs typeface="Calibri"/>
              </a:rPr>
              <a:t>RBA</a:t>
            </a:r>
            <a:r>
              <a:rPr lang="ja-JP" sz="2800">
                <a:latin typeface="Meiryo UI"/>
                <a:ea typeface="Meiryo UI"/>
                <a:cs typeface="Calibri"/>
              </a:rPr>
              <a:t>）</a:t>
            </a:r>
            <a:endParaRPr lang="en-US" altLang="ja-JP" sz="2800">
              <a:latin typeface="Meiryo UI"/>
              <a:ea typeface="Meiryo UI"/>
              <a:cs typeface="+mn-lt"/>
            </a:endParaRPr>
          </a:p>
          <a:p>
            <a:pPr marL="383540" lvl="1">
              <a:lnSpc>
                <a:spcPct val="100000"/>
              </a:lnSpc>
              <a:buFont typeface="Wingdings,Sans-Serif"/>
              <a:buChar char="ü"/>
            </a:pPr>
            <a:r>
              <a:rPr lang="ja-JP" altLang="en-US" sz="2400" dirty="0">
                <a:latin typeface="Meiryo UI"/>
                <a:ea typeface="Meiryo UI"/>
                <a:cs typeface="Calibri"/>
              </a:rPr>
              <a:t> </a:t>
            </a:r>
            <a:r>
              <a:rPr lang="ja-JP" sz="2400">
                <a:latin typeface="Meiryo UI"/>
                <a:ea typeface="Meiryo UI"/>
                <a:cs typeface="Calibri"/>
              </a:rPr>
              <a:t>事前にリスクを評価し、そもそも問題を発生しにくくする</a:t>
            </a:r>
            <a:endParaRPr lang="ja-JP" sz="2400">
              <a:latin typeface="Meiryo UI"/>
              <a:ea typeface="Meiryo UI"/>
              <a:cs typeface="+mn-lt"/>
            </a:endParaRPr>
          </a:p>
          <a:p>
            <a:pPr marL="383540" lvl="1">
              <a:lnSpc>
                <a:spcPct val="100000"/>
              </a:lnSpc>
              <a:buFont typeface="Wingdings,Sans-Serif"/>
              <a:buChar char="ü"/>
            </a:pPr>
            <a:r>
              <a:rPr lang="ja-JP" altLang="en-US" sz="2400" dirty="0">
                <a:latin typeface="Meiryo UI"/>
                <a:ea typeface="Meiryo UI"/>
                <a:cs typeface="Calibri"/>
              </a:rPr>
              <a:t> </a:t>
            </a:r>
            <a:r>
              <a:rPr lang="ja-JP" sz="2400">
                <a:latin typeface="Meiryo UI"/>
                <a:ea typeface="Meiryo UI"/>
                <a:cs typeface="Calibri"/>
              </a:rPr>
              <a:t>発生してしまった場合は、是正措置（</a:t>
            </a:r>
            <a:r>
              <a:rPr lang="en-US" altLang="ja-JP" sz="2400" dirty="0">
                <a:latin typeface="Meiryo UI"/>
                <a:ea typeface="Meiryo UI"/>
                <a:cs typeface="Calibri"/>
              </a:rPr>
              <a:t>CA</a:t>
            </a:r>
            <a:r>
              <a:rPr lang="ja-JP" sz="2400">
                <a:latin typeface="Meiryo UI"/>
                <a:ea typeface="Meiryo UI"/>
                <a:cs typeface="Calibri"/>
              </a:rPr>
              <a:t>）だけではなく</a:t>
            </a:r>
            <a:br>
              <a:rPr lang="ja-JP" sz="2400" dirty="0">
                <a:latin typeface="Meiryo UI"/>
                <a:ea typeface="Meiryo UI"/>
                <a:cs typeface="Calibri"/>
              </a:rPr>
            </a:br>
            <a:r>
              <a:rPr lang="ja-JP" sz="2400">
                <a:latin typeface="Meiryo UI"/>
                <a:ea typeface="Meiryo UI"/>
                <a:cs typeface="Calibri"/>
              </a:rPr>
              <a:t>改善策を検討することで再発を防ぐ</a:t>
            </a:r>
            <a:endParaRPr lang="ja-JP" sz="2400">
              <a:latin typeface="Meiryo UI"/>
              <a:ea typeface="Meiryo UI"/>
              <a:cs typeface="+mn-lt"/>
            </a:endParaRPr>
          </a:p>
          <a:p>
            <a:pPr marL="0" indent="0">
              <a:lnSpc>
                <a:spcPct val="100000"/>
              </a:lnSpc>
              <a:buNone/>
            </a:pPr>
            <a:r>
              <a:rPr lang="ja-JP" sz="2400">
                <a:solidFill>
                  <a:schemeClr val="tx1"/>
                </a:solidFill>
                <a:latin typeface="Meiryo UI"/>
                <a:ea typeface="Meiryo UI"/>
                <a:cs typeface="+mn-lt"/>
              </a:rPr>
              <a:t>　</a:t>
            </a:r>
            <a:r>
              <a:rPr lang="ja-JP" altLang="en-US" sz="2400">
                <a:solidFill>
                  <a:schemeClr val="tx1"/>
                </a:solidFill>
                <a:latin typeface="Meiryo UI"/>
                <a:ea typeface="Meiryo UI"/>
                <a:cs typeface="+mn-lt"/>
              </a:rPr>
              <a:t>   </a:t>
            </a:r>
            <a:r>
              <a:rPr lang="ja-JP" sz="2400">
                <a:solidFill>
                  <a:schemeClr val="tx1"/>
                </a:solidFill>
                <a:latin typeface="Meiryo UI"/>
                <a:ea typeface="Meiryo UI"/>
                <a:cs typeface="+mn-lt"/>
              </a:rPr>
              <a:t>・</a:t>
            </a:r>
            <a:r>
              <a:rPr lang="ja-JP" sz="2400">
                <a:solidFill>
                  <a:srgbClr val="FF0000"/>
                </a:solidFill>
                <a:latin typeface="Meiryo UI"/>
                <a:ea typeface="Meiryo UI"/>
                <a:cs typeface="+mn-lt"/>
              </a:rPr>
              <a:t>プロセス管理</a:t>
            </a:r>
            <a:r>
              <a:rPr lang="ja-JP" sz="2400">
                <a:latin typeface="Meiryo UI"/>
                <a:ea typeface="Meiryo UI"/>
                <a:cs typeface="+mn-lt"/>
              </a:rPr>
              <a:t>のアプローチ</a:t>
            </a:r>
            <a:endParaRPr lang="ja-JP">
              <a:latin typeface="Meiryo UI"/>
              <a:ea typeface="Meiryo UI"/>
            </a:endParaRPr>
          </a:p>
        </p:txBody>
      </p:sp>
      <p:sp>
        <p:nvSpPr>
          <p:cNvPr id="4" name="スライド番号プレースホルダー 3">
            <a:extLst>
              <a:ext uri="{FF2B5EF4-FFF2-40B4-BE49-F238E27FC236}">
                <a16:creationId xmlns:a16="http://schemas.microsoft.com/office/drawing/2014/main" id="{1F0D9D58-BC82-45E9-89D5-354FB57D1F74}"/>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3"/>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4"/>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7"/>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13</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53885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55298" y="71678"/>
            <a:ext cx="10058400" cy="903048"/>
          </a:xfrm>
        </p:spPr>
        <p:txBody>
          <a:bodyPr>
            <a:noAutofit/>
          </a:bodyPr>
          <a:lstStyle/>
          <a:p>
            <a:r>
              <a:rPr lang="ja-JP" altLang="en-US" sz="4000" dirty="0">
                <a:latin typeface="Meiryo UI"/>
                <a:ea typeface="Meiryo UI"/>
              </a:rPr>
              <a:t>治験依頼者・実施医療機関が実施すること</a:t>
            </a:r>
            <a:endParaRPr kumimoji="1" lang="ja-JP" altLang="en-US" sz="4000" dirty="0">
              <a:latin typeface="Meiryo UI"/>
              <a:ea typeface="Meiryo UI"/>
            </a:endParaRPr>
          </a:p>
        </p:txBody>
      </p:sp>
      <p:sp>
        <p:nvSpPr>
          <p:cNvPr id="7"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55298" y="1026753"/>
            <a:ext cx="10058400" cy="4022725"/>
          </a:xfrm>
        </p:spPr>
        <p:txBody>
          <a:bodyPr vert="horz" lIns="0" tIns="45720" rIns="0" bIns="45720" rtlCol="0" anchor="t">
            <a:normAutofit/>
          </a:bodyPr>
          <a:lstStyle/>
          <a:p>
            <a:pPr marL="457200" indent="-457200">
              <a:buFont typeface="Wingdings" panose="020F0502020204030204" pitchFamily="34" charset="0"/>
              <a:buChar char="q"/>
            </a:pPr>
            <a:r>
              <a:rPr lang="ja-JP" altLang="en-US" sz="2800">
                <a:latin typeface="Meiryo UI"/>
                <a:ea typeface="Meiryo UI"/>
              </a:rPr>
              <a:t>試験実施の上流から、品質を作り込む（プロセス管理）</a:t>
            </a:r>
            <a:endParaRPr lang="en-US" altLang="ja-JP" sz="2400">
              <a:solidFill>
                <a:schemeClr val="tx1"/>
              </a:solidFill>
              <a:latin typeface="Meiryo UI"/>
              <a:ea typeface="Meiryo UI"/>
            </a:endParaRPr>
          </a:p>
        </p:txBody>
      </p:sp>
      <p:pic>
        <p:nvPicPr>
          <p:cNvPr id="2050" name="Picture 2" descr="C:\Users\c1551\Downloads\icon\yama-illust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474" y="863061"/>
            <a:ext cx="3087054" cy="5400674"/>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吹き出し 4"/>
          <p:cNvSpPr/>
          <p:nvPr/>
        </p:nvSpPr>
        <p:spPr>
          <a:xfrm>
            <a:off x="505622" y="1733230"/>
            <a:ext cx="3669834" cy="4215441"/>
          </a:xfrm>
          <a:prstGeom prst="wedgeRectCallout">
            <a:avLst>
              <a:gd name="adj1" fmla="val 60551"/>
              <a:gd name="adj2" fmla="val -7844"/>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120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Meiryo UI"/>
                <a:ea typeface="Meiryo UI"/>
                <a:cs typeface="+mn-cs"/>
              </a:rPr>
              <a:t>治験依頼者として</a:t>
            </a:r>
            <a:endParaRPr kumimoji="0" lang="en-US" altLang="ja-JP" sz="1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800" b="0" i="0" u="none" strike="noStrike" kern="1200" cap="none" spc="0" normalizeH="0" baseline="0" noProof="0" dirty="0">
                <a:ln>
                  <a:noFill/>
                </a:ln>
                <a:solidFill>
                  <a:prstClr val="black"/>
                </a:solidFill>
                <a:effectLst/>
                <a:uLnTx/>
                <a:uFillTx/>
                <a:latin typeface="Meiryo UI"/>
                <a:ea typeface="Meiryo UI"/>
                <a:cs typeface="+mn-cs"/>
              </a:rPr>
              <a:t>試験開始前</a:t>
            </a: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わかりやすくムダのない</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プロトコルの作成</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本試験のリスク特定・評価</a:t>
            </a:r>
            <a:endParaRPr kumimoji="0" lang="en-US" altLang="ja-JP" sz="16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リスクを考慮した効果的な</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トレーニング・手順書等の</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作成・提供</a:t>
            </a:r>
          </a:p>
          <a:p>
            <a:pPr marL="285750" marR="0" lvl="0" indent="-285750" algn="l"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effectLst/>
                <a:uLnTx/>
                <a:uFillTx/>
                <a:latin typeface="Meiryo UI"/>
                <a:ea typeface="Meiryo UI"/>
                <a:cs typeface="+mn-cs"/>
              </a:rPr>
              <a:t>医療機関のデータ収集・</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effectLst/>
                <a:uLnTx/>
                <a:uFillTx/>
                <a:latin typeface="Meiryo UI"/>
                <a:ea typeface="Meiryo UI"/>
                <a:cs typeface="+mn-cs"/>
              </a:rPr>
              <a:t>作成</a:t>
            </a:r>
            <a:r>
              <a:rPr kumimoji="0" lang="ja-JP" altLang="en-US" sz="1600" b="1" i="0" u="none" strike="noStrike" kern="1200" cap="none" spc="0" normalizeH="0" baseline="0" noProof="0" dirty="0">
                <a:ln>
                  <a:noFill/>
                </a:ln>
                <a:solidFill>
                  <a:srgbClr val="FF0000"/>
                </a:solidFill>
                <a:effectLst/>
                <a:uLnTx/>
                <a:uFillTx/>
                <a:latin typeface="Meiryo UI"/>
                <a:ea typeface="Meiryo UI"/>
                <a:cs typeface="+mn-cs"/>
              </a:rPr>
              <a:t>プロセスの確認</a:t>
            </a:r>
            <a:endParaRPr kumimoji="0" lang="en-US" altLang="ja-JP" sz="1600" b="1" i="0" u="none" strike="noStrike" kern="1200" cap="none" spc="0" normalizeH="0" baseline="0" noProof="0" dirty="0">
              <a:ln>
                <a:noFill/>
              </a:ln>
              <a:solidFill>
                <a:srgbClr val="FF0000"/>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800" b="0" i="0" u="none" strike="noStrike" kern="1200" cap="none" spc="0" normalizeH="0" baseline="0" noProof="0" dirty="0">
                <a:ln>
                  <a:noFill/>
                </a:ln>
                <a:solidFill>
                  <a:prstClr val="black"/>
                </a:solidFill>
                <a:effectLst/>
                <a:uLnTx/>
                <a:uFillTx/>
                <a:latin typeface="Meiryo UI"/>
                <a:ea typeface="Meiryo UI"/>
                <a:cs typeface="+mn-cs"/>
              </a:rPr>
              <a:t>試験実施中</a:t>
            </a: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医療機関のデータ収集・</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作成プロセスの遵守確認</a:t>
            </a:r>
            <a:endParaRPr kumimoji="0" lang="en-US" altLang="ja-JP" sz="16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オンサイト</a:t>
            </a:r>
            <a: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オフサイト</a:t>
            </a:r>
            <a: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セントラル</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を組み合わせたモニタリング</a:t>
            </a:r>
          </a:p>
        </p:txBody>
      </p:sp>
      <p:sp>
        <p:nvSpPr>
          <p:cNvPr id="10" name="四角形吹き出し 9"/>
          <p:cNvSpPr/>
          <p:nvPr/>
        </p:nvSpPr>
        <p:spPr>
          <a:xfrm>
            <a:off x="8041724" y="1733230"/>
            <a:ext cx="3801600" cy="4215441"/>
          </a:xfrm>
          <a:prstGeom prst="wedgeRectCallout">
            <a:avLst>
              <a:gd name="adj1" fmla="val -62082"/>
              <a:gd name="adj2" fmla="val 4836"/>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120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Meiryo UI"/>
                <a:ea typeface="Meiryo UI"/>
                <a:cs typeface="+mn-cs"/>
              </a:rPr>
              <a:t>実施医療機関として</a:t>
            </a:r>
            <a:endParaRPr kumimoji="1" lang="en-US" altLang="ja-JP" sz="1800" b="1" i="0" u="none" strike="noStrike" kern="1200" cap="none" spc="0" normalizeH="0" baseline="0" noProof="0" dirty="0">
              <a:ln>
                <a:noFill/>
              </a:ln>
              <a:solidFill>
                <a:srgbClr val="0000FF"/>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800" b="0" i="0" u="none" strike="noStrike" kern="1200" cap="none" spc="0" normalizeH="0" baseline="0" noProof="0" dirty="0">
                <a:ln>
                  <a:noFill/>
                </a:ln>
                <a:solidFill>
                  <a:prstClr val="black"/>
                </a:solidFill>
                <a:effectLst/>
                <a:uLnTx/>
                <a:uFillTx/>
                <a:latin typeface="Meiryo UI"/>
                <a:ea typeface="Meiryo UI"/>
                <a:cs typeface="+mn-cs"/>
              </a:rPr>
              <a:t>試験開始前</a:t>
            </a: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endParaRPr kumimoji="1" lang="en-US" altLang="ja-JP" sz="18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各医療機関目線による</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本試験の間違いやすい</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手順の特定</a:t>
            </a:r>
            <a:endParaRPr kumimoji="0" lang="en-US" altLang="ja-JP" sz="16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間違いやすい手順に対する</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対策の検討・実行</a:t>
            </a:r>
            <a:endParaRPr kumimoji="0" lang="en-US" altLang="ja-JP" sz="16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effectLst/>
                <a:uLnTx/>
                <a:uFillTx/>
                <a:latin typeface="Meiryo UI"/>
                <a:ea typeface="Meiryo UI"/>
                <a:cs typeface="+mn-cs"/>
              </a:rPr>
              <a:t>各医療機関のデータ収集・</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effectLst/>
                <a:uLnTx/>
                <a:uFillTx/>
                <a:latin typeface="Meiryo UI"/>
                <a:ea typeface="Meiryo UI"/>
                <a:cs typeface="+mn-cs"/>
              </a:rPr>
              <a:t>作成</a:t>
            </a:r>
            <a:r>
              <a:rPr kumimoji="0" lang="ja-JP" altLang="en-US" sz="1600" b="1" i="0" u="none" strike="noStrike" kern="1200" cap="none" spc="0" normalizeH="0" baseline="0" noProof="0" dirty="0">
                <a:ln>
                  <a:noFill/>
                </a:ln>
                <a:solidFill>
                  <a:srgbClr val="FF0000"/>
                </a:solidFill>
                <a:effectLst/>
                <a:uLnTx/>
                <a:uFillTx/>
                <a:latin typeface="Meiryo UI"/>
                <a:ea typeface="Meiryo UI"/>
                <a:cs typeface="+mn-cs"/>
              </a:rPr>
              <a:t>プロセスの見える化</a:t>
            </a:r>
            <a:endParaRPr lang="en-US" altLang="ja-JP" sz="1600" b="1" i="0" u="none" strike="noStrike" kern="1200" cap="none" spc="0" normalizeH="0" baseline="0" noProof="0">
              <a:ln>
                <a:noFill/>
              </a:ln>
              <a:solidFill>
                <a:srgbClr val="FF0000"/>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r>
              <a:rPr kumimoji="0" lang="ja-JP" altLang="en-US" sz="1800" b="0" i="0" u="none" strike="noStrike" kern="1200" cap="none" spc="0" normalizeH="0" baseline="0" noProof="0" dirty="0">
                <a:ln>
                  <a:noFill/>
                </a:ln>
                <a:solidFill>
                  <a:prstClr val="black"/>
                </a:solidFill>
                <a:effectLst/>
                <a:uLnTx/>
                <a:uFillTx/>
                <a:latin typeface="Meiryo UI"/>
                <a:ea typeface="Meiryo UI"/>
                <a:cs typeface="+mn-cs"/>
              </a:rPr>
              <a:t>試験実施中</a:t>
            </a:r>
            <a:r>
              <a:rPr kumimoji="0" lang="en-US" altLang="ja-JP" sz="1800" b="0" i="0" u="none" strike="noStrike" kern="1200" cap="none" spc="0" normalizeH="0" baseline="0" noProof="0" dirty="0">
                <a:ln>
                  <a:noFill/>
                </a:ln>
                <a:solidFill>
                  <a:prstClr val="black"/>
                </a:solidFill>
                <a:effectLst/>
                <a:uLnTx/>
                <a:uFillTx/>
                <a:latin typeface="Meiryo UI"/>
                <a:ea typeface="Meiryo UI"/>
                <a:cs typeface="+mn-cs"/>
              </a:rPr>
              <a:t>】</a:t>
            </a:r>
            <a:endParaRPr kumimoji="0" lang="ja-JP" altLang="en-US" sz="18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医療機関のデータ収集・</a:t>
            </a:r>
            <a:br>
              <a:rPr kumimoji="0" lang="en-US" altLang="ja-JP" sz="1600" b="0"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作成プロセスの遵守</a:t>
            </a:r>
            <a:endParaRPr kumimoji="0" lang="en-US" altLang="ja-JP" sz="1600" b="0" i="0" u="none" strike="noStrike" kern="1200" cap="none" spc="0" normalizeH="0" baseline="0" noProof="0" dirty="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速やかなデータエントリー</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600" b="0" i="0" u="none" strike="noStrike" kern="1200" cap="none" spc="0" normalizeH="0" baseline="0" noProof="0" dirty="0">
                <a:ln>
                  <a:noFill/>
                </a:ln>
                <a:solidFill>
                  <a:prstClr val="black"/>
                </a:solidFill>
                <a:effectLst/>
                <a:uLnTx/>
                <a:uFillTx/>
                <a:latin typeface="Meiryo UI"/>
                <a:ea typeface="Meiryo UI"/>
                <a:cs typeface="+mn-cs"/>
              </a:rPr>
              <a:t>逸脱発生時の根本原因分析と、再発防止策の検討・実行</a:t>
            </a:r>
          </a:p>
        </p:txBody>
      </p:sp>
      <p:sp>
        <p:nvSpPr>
          <p:cNvPr id="3" name="角丸四角形 2"/>
          <p:cNvSpPr/>
          <p:nvPr/>
        </p:nvSpPr>
        <p:spPr>
          <a:xfrm>
            <a:off x="7405353" y="1618783"/>
            <a:ext cx="4739425" cy="4533363"/>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8" name="スライド番号プレースホルダー 3">
            <a:extLst>
              <a:ext uri="{FF2B5EF4-FFF2-40B4-BE49-F238E27FC236}">
                <a16:creationId xmlns:a16="http://schemas.microsoft.com/office/drawing/2014/main" id="{7AEDE2B7-DCE3-49B9-BADA-52ABBB479740}"/>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4"/>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5"/>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7"/>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8"/>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8"/>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8"/>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8"/>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8"/>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14</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1283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184694" y="-209"/>
            <a:ext cx="10058400" cy="1003689"/>
          </a:xfrm>
        </p:spPr>
        <p:txBody>
          <a:bodyPr>
            <a:noAutofit/>
          </a:bodyPr>
          <a:lstStyle/>
          <a:p>
            <a:r>
              <a:rPr lang="ja-JP" altLang="en-US" sz="4000" dirty="0">
                <a:latin typeface="Meiryo UI"/>
                <a:ea typeface="Meiryo UI"/>
              </a:rPr>
              <a:t>何をすべきか</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184694" y="1170527"/>
            <a:ext cx="10058400" cy="4800539"/>
          </a:xfrm>
        </p:spPr>
        <p:txBody>
          <a:bodyPr vert="horz" lIns="0" tIns="45720" rIns="0" bIns="45720" rtlCol="0" anchor="t">
            <a:normAutofit/>
          </a:bodyPr>
          <a:lstStyle/>
          <a:p>
            <a:pPr marL="457200" indent="-457200">
              <a:lnSpc>
                <a:spcPct val="100000"/>
              </a:lnSpc>
              <a:buFont typeface="Wingdings" panose="020F0502020204030204" pitchFamily="34" charset="0"/>
              <a:buChar char="q"/>
            </a:pPr>
            <a:r>
              <a:rPr lang="ja-JP" altLang="en-US" sz="2800">
                <a:latin typeface="Meiryo UI"/>
                <a:ea typeface="Meiryo UI"/>
              </a:rPr>
              <a:t>リスクに基づくモニタリングに関する基本的考え方</a:t>
            </a:r>
            <a:br>
              <a:rPr lang="ja-JP" altLang="en-US" sz="2800" dirty="0">
                <a:latin typeface="Meiryo UI"/>
                <a:ea typeface="Meiryo UI"/>
              </a:rPr>
            </a:br>
            <a:r>
              <a:rPr lang="ja-JP" altLang="en-US" sz="1600">
                <a:latin typeface="Meiryo UI"/>
                <a:ea typeface="Meiryo UI"/>
              </a:rPr>
              <a:t>https://www.pmda.go.jp/files/000230972.pdf</a:t>
            </a:r>
            <a:endParaRPr lang="en-US" altLang="ja-JP" sz="1600" b="0">
              <a:latin typeface="Meiryo UI"/>
              <a:ea typeface="Meiryo UI"/>
            </a:endParaRPr>
          </a:p>
          <a:p>
            <a:pPr marL="0" indent="0">
              <a:lnSpc>
                <a:spcPct val="100000"/>
              </a:lnSpc>
              <a:buNone/>
            </a:pPr>
            <a:r>
              <a:rPr lang="ja-JP" altLang="en-US" sz="2400">
                <a:solidFill>
                  <a:schemeClr val="tx1"/>
                </a:solidFill>
                <a:latin typeface="Meiryo UI"/>
                <a:ea typeface="Meiryo UI"/>
              </a:rPr>
              <a:t>・</a:t>
            </a:r>
            <a:r>
              <a:rPr lang="ja-JP" altLang="en-US" sz="2400">
                <a:latin typeface="Meiryo UI"/>
                <a:ea typeface="Meiryo UI"/>
              </a:rPr>
              <a:t>４．リスクに基づくモニタリング及びSDV手法の適用に際しての基本的考え方</a:t>
            </a:r>
            <a:endParaRPr lang="en-US" altLang="ja-JP" sz="2400">
              <a:latin typeface="Meiryo UI"/>
              <a:ea typeface="Meiryo UI"/>
            </a:endParaRPr>
          </a:p>
          <a:p>
            <a:pPr marL="1076325" indent="-365125">
              <a:lnSpc>
                <a:spcPct val="100000"/>
              </a:lnSpc>
              <a:buFont typeface="Wingdings" panose="05000000000000000000" pitchFamily="2" charset="2"/>
              <a:buChar char="Ø"/>
            </a:pPr>
            <a:r>
              <a:rPr lang="ja-JP" altLang="en-US" sz="2000" b="0" dirty="0">
                <a:latin typeface="Meiryo UI"/>
                <a:ea typeface="Meiryo UI"/>
              </a:rPr>
              <a:t>モニタリング戦略、全ての関係当事者のモニタリングの責務、使用する様々なモニタリング手法及びその使用根拠は、モニタリング計画書において明確化すべきである。なお、</a:t>
            </a:r>
            <a:r>
              <a:rPr lang="ja-JP" altLang="en-US" sz="2000" dirty="0">
                <a:solidFill>
                  <a:srgbClr val="FF0000"/>
                </a:solidFill>
                <a:latin typeface="Meiryo UI"/>
                <a:ea typeface="Meiryo UI"/>
              </a:rPr>
              <a:t>日常的な診療業務で実施しない事項や、追加的なトレーニングを要する事項については、特別な注意を払う必要がある。</a:t>
            </a:r>
            <a:endParaRPr lang="en-US" altLang="ja-JP" sz="2000">
              <a:solidFill>
                <a:srgbClr val="FF0000"/>
              </a:solidFill>
              <a:latin typeface="Meiryo UI"/>
              <a:ea typeface="Meiryo UI"/>
            </a:endParaRPr>
          </a:p>
          <a:p>
            <a:pPr marL="1076325" indent="-365125">
              <a:lnSpc>
                <a:spcPct val="100000"/>
              </a:lnSpc>
              <a:buFont typeface="Wingdings" panose="05000000000000000000" pitchFamily="2" charset="2"/>
              <a:buChar char="Ø"/>
            </a:pPr>
            <a:r>
              <a:rPr lang="ja-JP" altLang="en-US" sz="2000" b="0" dirty="0">
                <a:latin typeface="Meiryo UI"/>
                <a:ea typeface="Meiryo UI"/>
              </a:rPr>
              <a:t>実施医療機関においては、治験のプロセス管理に重点を置いて、正確な症例報告書が作成されるための適切な方策を実施することが必要である。たとえば、治験に関連して実施医療機関で収集されるデータを適切に管理するため、</a:t>
            </a:r>
            <a:r>
              <a:rPr lang="ja-JP" altLang="en-US" sz="2000" dirty="0">
                <a:solidFill>
                  <a:srgbClr val="FF0000"/>
                </a:solidFill>
                <a:latin typeface="Meiryo UI"/>
                <a:ea typeface="Meiryo UI"/>
              </a:rPr>
              <a:t>通常でも診療録に記録が残される事項（情報）と治験のために特別に記録を残すべき事項を明確に区別し、双方を適切に記録に残すためのルールと体制を確立する</a:t>
            </a:r>
            <a:r>
              <a:rPr lang="ja-JP" altLang="en-US" sz="2000" b="0" dirty="0">
                <a:latin typeface="Meiryo UI"/>
                <a:ea typeface="Meiryo UI"/>
              </a:rPr>
              <a:t>こと等が考えられる。</a:t>
            </a:r>
          </a:p>
        </p:txBody>
      </p:sp>
      <p:sp>
        <p:nvSpPr>
          <p:cNvPr id="4" name="スライド番号プレースホルダー 3">
            <a:extLst>
              <a:ext uri="{FF2B5EF4-FFF2-40B4-BE49-F238E27FC236}">
                <a16:creationId xmlns:a16="http://schemas.microsoft.com/office/drawing/2014/main" id="{4741B4EA-C36A-490A-81CC-76D931B80E6C}"/>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2"/>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3"/>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4"/>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15</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53350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5B9DB4-2970-4853-9FDB-1DB0774E30A1}"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altLang="ja-JP" sz="1000" b="0" i="0" u="none" strike="noStrike" kern="1200" cap="none" spc="0" normalizeH="0" baseline="0" noProof="0" dirty="0">
              <a:ln>
                <a:noFill/>
              </a:ln>
              <a:solidFill>
                <a:schemeClr val="bg1"/>
              </a:solidFill>
              <a:effectLst/>
              <a:uLnTx/>
              <a:uFillTx/>
              <a:latin typeface="Meiryo UI" pitchFamily="50" charset="-128"/>
              <a:ea typeface="Meiryo UI" pitchFamily="50" charset="-128"/>
              <a:cs typeface="Meiryo UI" pitchFamily="50" charset="-128"/>
            </a:endParaRPr>
          </a:p>
        </p:txBody>
      </p:sp>
      <p:sp>
        <p:nvSpPr>
          <p:cNvPr id="2" name="タイトル 1"/>
          <p:cNvSpPr>
            <a:spLocks noGrp="1"/>
          </p:cNvSpPr>
          <p:nvPr>
            <p:ph type="title" idx="4294967295"/>
          </p:nvPr>
        </p:nvSpPr>
        <p:spPr>
          <a:xfrm>
            <a:off x="1040921" y="-209"/>
            <a:ext cx="10058400" cy="946180"/>
          </a:xfrm>
        </p:spPr>
        <p:txBody>
          <a:bodyPr>
            <a:normAutofit/>
          </a:bodyPr>
          <a:lstStyle/>
          <a:p>
            <a:r>
              <a:rPr lang="ja-JP" altLang="en-US" sz="4000" dirty="0">
                <a:latin typeface="Meiryo UI"/>
                <a:ea typeface="Meiryo UI"/>
              </a:rPr>
              <a:t>施設プロセスの確認と構築</a:t>
            </a:r>
            <a:endParaRPr kumimoji="1" lang="ja-JP" altLang="en-US" sz="4000" dirty="0">
              <a:latin typeface="Meiryo UI"/>
              <a:ea typeface="Meiryo UI"/>
            </a:endParaRPr>
          </a:p>
        </p:txBody>
      </p:sp>
      <p:sp>
        <p:nvSpPr>
          <p:cNvPr id="3" name="コンテンツ プレースホルダー 2"/>
          <p:cNvSpPr>
            <a:spLocks noGrp="1"/>
          </p:cNvSpPr>
          <p:nvPr>
            <p:ph idx="4294967295"/>
          </p:nvPr>
        </p:nvSpPr>
        <p:spPr>
          <a:xfrm>
            <a:off x="1040921" y="1255833"/>
            <a:ext cx="10058400" cy="5030367"/>
          </a:xfrm>
        </p:spPr>
        <p:txBody>
          <a:bodyPr vert="horz" lIns="0" tIns="45720" rIns="0" bIns="45720" rtlCol="0" anchor="t">
            <a:normAutofit/>
          </a:bodyPr>
          <a:lstStyle/>
          <a:p>
            <a:pPr>
              <a:lnSpc>
                <a:spcPct val="100000"/>
              </a:lnSpc>
              <a:buFont typeface="Wingdings" panose="020F0502020204030204" pitchFamily="34" charset="0"/>
              <a:buChar char="q"/>
            </a:pPr>
            <a:r>
              <a:rPr lang="ja-JP" altLang="en-US" sz="3200" dirty="0">
                <a:latin typeface="Meiryo UI"/>
                <a:ea typeface="Meiryo UI"/>
              </a:rPr>
              <a:t>プロセスの確認と構築の効果（メリット）</a:t>
            </a:r>
            <a:endParaRPr lang="en-US" altLang="ja-JP" sz="3200" dirty="0">
              <a:latin typeface="Meiryo UI"/>
              <a:ea typeface="Meiryo UI"/>
              <a:cs typeface="Calibri" panose="020F0502020204030204"/>
            </a:endParaRPr>
          </a:p>
          <a:p>
            <a:pPr marL="566420" lvl="2">
              <a:lnSpc>
                <a:spcPct val="100000"/>
              </a:lnSpc>
              <a:buFont typeface="Wingdings" pitchFamily="34" charset="0"/>
              <a:buChar char="Ø"/>
            </a:pPr>
            <a:r>
              <a:rPr lang="ja-JP" altLang="en-US" sz="2400">
                <a:latin typeface="Meiryo UI"/>
                <a:ea typeface="Meiryo UI"/>
              </a:rPr>
              <a:t> より深いプロトコールの理解</a:t>
            </a:r>
            <a:endParaRPr lang="en-US" altLang="ja-JP" sz="2400">
              <a:latin typeface="Meiryo UI"/>
              <a:ea typeface="Meiryo UI"/>
              <a:cs typeface="Calibri" panose="020F0502020204030204"/>
            </a:endParaRPr>
          </a:p>
          <a:p>
            <a:pPr marL="749300" lvl="3">
              <a:lnSpc>
                <a:spcPct val="100000"/>
              </a:lnSpc>
            </a:pPr>
            <a:r>
              <a:rPr lang="ja-JP" altLang="ja-JP" sz="2000" dirty="0">
                <a:latin typeface="Meiryo UI"/>
                <a:ea typeface="Meiryo UI"/>
              </a:rPr>
              <a:t>施設のプロセスに落とし込ん</a:t>
            </a:r>
            <a:r>
              <a:rPr lang="ja-JP" altLang="en-US" sz="2000" dirty="0">
                <a:latin typeface="Meiryo UI"/>
                <a:ea typeface="Meiryo UI"/>
              </a:rPr>
              <a:t>で具体的な</a:t>
            </a:r>
            <a:r>
              <a:rPr lang="ja-JP" altLang="ja-JP" sz="2000" dirty="0">
                <a:latin typeface="Meiryo UI"/>
                <a:ea typeface="Meiryo UI"/>
              </a:rPr>
              <a:t>イメージ</a:t>
            </a:r>
            <a:r>
              <a:rPr lang="ja-JP" altLang="en-US" sz="2000" dirty="0">
                <a:latin typeface="Meiryo UI"/>
                <a:ea typeface="Meiryo UI"/>
              </a:rPr>
              <a:t>を持つことで、</a:t>
            </a:r>
            <a:r>
              <a:rPr lang="ja-JP" altLang="ja-JP" sz="2000" dirty="0">
                <a:latin typeface="Meiryo UI"/>
                <a:ea typeface="Meiryo UI"/>
              </a:rPr>
              <a:t>プロトコール説明だけでは気付かない</a:t>
            </a:r>
            <a:r>
              <a:rPr lang="ja-JP" altLang="en-US" sz="2000" dirty="0">
                <a:latin typeface="Meiryo UI"/>
                <a:ea typeface="Meiryo UI"/>
              </a:rPr>
              <a:t>点を明らかにする</a:t>
            </a:r>
            <a:endParaRPr lang="ja-JP" altLang="en-US" sz="2000" dirty="0">
              <a:latin typeface="Meiryo UI"/>
              <a:ea typeface="Meiryo UI"/>
              <a:cs typeface="Calibri" panose="020F0502020204030204"/>
            </a:endParaRPr>
          </a:p>
          <a:p>
            <a:pPr marL="566420" lvl="2">
              <a:lnSpc>
                <a:spcPct val="100000"/>
              </a:lnSpc>
              <a:buFont typeface="Wingdings" pitchFamily="34" charset="0"/>
              <a:buChar char="Ø"/>
            </a:pPr>
            <a:r>
              <a:rPr lang="ja-JP" altLang="en-US" sz="2400">
                <a:latin typeface="Meiryo UI"/>
                <a:ea typeface="Meiryo UI"/>
              </a:rPr>
              <a:t> モニターと医師 </a:t>
            </a:r>
            <a:r>
              <a:rPr lang="en-US" altLang="ja-JP" sz="2400" dirty="0">
                <a:latin typeface="Meiryo UI"/>
                <a:ea typeface="Meiryo UI"/>
              </a:rPr>
              <a:t>/ CRC</a:t>
            </a:r>
            <a:r>
              <a:rPr lang="ja-JP" altLang="en-US" sz="2400">
                <a:latin typeface="Meiryo UI"/>
                <a:ea typeface="Meiryo UI"/>
              </a:rPr>
              <a:t>間の認識のズレの解消</a:t>
            </a:r>
            <a:endParaRPr lang="en-US" altLang="ja-JP" sz="2400">
              <a:latin typeface="Meiryo UI"/>
              <a:ea typeface="Meiryo UI"/>
              <a:cs typeface="Calibri" panose="020F0502020204030204"/>
            </a:endParaRPr>
          </a:p>
          <a:p>
            <a:pPr marL="749300" lvl="3">
              <a:lnSpc>
                <a:spcPct val="100000"/>
              </a:lnSpc>
            </a:pPr>
            <a:r>
              <a:rPr lang="ja-JP" altLang="en-US" sz="2000" dirty="0">
                <a:latin typeface="Meiryo UI"/>
                <a:ea typeface="Meiryo UI"/>
              </a:rPr>
              <a:t>プロセスに基づいてプロトコールを理解するため、もれなく体系的に認識のズレを解消する</a:t>
            </a:r>
            <a:endParaRPr lang="ja-JP" altLang="en-US" sz="2000" dirty="0">
              <a:latin typeface="Meiryo UI"/>
              <a:ea typeface="Meiryo UI"/>
              <a:cs typeface="Calibri" panose="020F0502020204030204"/>
            </a:endParaRPr>
          </a:p>
          <a:p>
            <a:pPr marL="566420" lvl="2">
              <a:lnSpc>
                <a:spcPct val="100000"/>
              </a:lnSpc>
              <a:buFont typeface="Wingdings" pitchFamily="34" charset="0"/>
              <a:buChar char="Ø"/>
            </a:pPr>
            <a:r>
              <a:rPr lang="ja-JP" altLang="en-US" sz="2400">
                <a:latin typeface="Meiryo UI"/>
                <a:ea typeface="Meiryo UI"/>
              </a:rPr>
              <a:t> 曖昧なプロセスを明らかにし、よりよいプロセスを構築</a:t>
            </a:r>
            <a:endParaRPr lang="en-US" altLang="ja-JP" sz="2400">
              <a:latin typeface="Meiryo UI"/>
              <a:ea typeface="Meiryo UI"/>
              <a:cs typeface="Calibri" panose="020F0502020204030204"/>
            </a:endParaRPr>
          </a:p>
          <a:p>
            <a:pPr marL="749300" lvl="3">
              <a:lnSpc>
                <a:spcPct val="100000"/>
              </a:lnSpc>
            </a:pPr>
            <a:r>
              <a:rPr lang="en-US" altLang="ja-JP" sz="2000" dirty="0">
                <a:latin typeface="Meiryo UI"/>
                <a:ea typeface="Meiryo UI"/>
              </a:rPr>
              <a:t>CRC</a:t>
            </a:r>
            <a:r>
              <a:rPr lang="ja-JP" altLang="en-US" sz="2000" dirty="0">
                <a:latin typeface="Meiryo UI"/>
                <a:ea typeface="Meiryo UI"/>
              </a:rPr>
              <a:t>の経験に基づいたプロセスを明確にする（文字化する）ことで、</a:t>
            </a:r>
            <a:r>
              <a:rPr lang="en-US" altLang="ja-JP" sz="2000" dirty="0">
                <a:latin typeface="Meiryo UI"/>
                <a:ea typeface="Meiryo UI"/>
              </a:rPr>
              <a:t>CRC</a:t>
            </a:r>
            <a:r>
              <a:rPr lang="ja-JP" altLang="en-US" sz="2000" dirty="0">
                <a:latin typeface="Meiryo UI"/>
                <a:ea typeface="Meiryo UI"/>
              </a:rPr>
              <a:t>の経験値に依存せずに試験を行う体制を構築する</a:t>
            </a:r>
            <a:endParaRPr lang="ja-JP" altLang="en-US" sz="2000" dirty="0">
              <a:latin typeface="Meiryo UI"/>
              <a:ea typeface="Meiryo UI"/>
              <a:cs typeface="Calibri" panose="020F0502020204030204"/>
            </a:endParaRPr>
          </a:p>
          <a:p>
            <a:pPr marL="566420" lvl="2">
              <a:lnSpc>
                <a:spcPct val="100000"/>
              </a:lnSpc>
              <a:buFont typeface="Wingdings" pitchFamily="34" charset="0"/>
              <a:buChar char="Ø"/>
            </a:pPr>
            <a:r>
              <a:rPr lang="ja-JP" altLang="en-US" sz="2400">
                <a:latin typeface="Meiryo UI"/>
                <a:ea typeface="Meiryo UI"/>
              </a:rPr>
              <a:t> 試験実施の不安の軽減</a:t>
            </a:r>
            <a:endParaRPr lang="en-US" altLang="ja-JP" sz="2400">
              <a:latin typeface="Meiryo UI"/>
              <a:ea typeface="Meiryo UI"/>
              <a:cs typeface="Calibri" panose="020F0502020204030204"/>
            </a:endParaRPr>
          </a:p>
          <a:p>
            <a:pPr marL="749300" lvl="3">
              <a:lnSpc>
                <a:spcPct val="100000"/>
              </a:lnSpc>
            </a:pPr>
            <a:r>
              <a:rPr lang="ja-JP" altLang="en-US" sz="2000" dirty="0">
                <a:latin typeface="Meiryo UI"/>
                <a:ea typeface="Meiryo UI"/>
              </a:rPr>
              <a:t>試験開始前に</a:t>
            </a:r>
            <a:r>
              <a:rPr lang="en-US" altLang="ja-JP" sz="2000" dirty="0">
                <a:latin typeface="Meiryo UI"/>
                <a:ea typeface="Meiryo UI"/>
              </a:rPr>
              <a:t>CRC</a:t>
            </a:r>
            <a:r>
              <a:rPr lang="ja-JP" altLang="en-US" sz="2000" dirty="0">
                <a:latin typeface="Meiryo UI"/>
                <a:ea typeface="Meiryo UI"/>
              </a:rPr>
              <a:t>が具体的行動をイメージできるため、不安を生じることが少なくなる</a:t>
            </a:r>
            <a:endParaRPr lang="ja-JP" altLang="en-US" sz="2000" dirty="0">
              <a:latin typeface="Meiryo UI"/>
              <a:ea typeface="Meiryo UI"/>
              <a:cs typeface="Calibri" panose="020F0502020204030204"/>
            </a:endParaRPr>
          </a:p>
        </p:txBody>
      </p:sp>
    </p:spTree>
    <p:extLst>
      <p:ext uri="{BB962C8B-B14F-4D97-AF65-F5344CB8AC3E}">
        <p14:creationId xmlns:p14="http://schemas.microsoft.com/office/powerpoint/2010/main" val="364822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5B9DB4-2970-4853-9FDB-1DB0774E30A1}"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altLang="ja-JP" sz="1000" b="0" i="0" u="none" strike="noStrike" kern="1200" cap="none" spc="0" normalizeH="0" baseline="0" noProof="0" dirty="0">
              <a:ln>
                <a:noFill/>
              </a:ln>
              <a:solidFill>
                <a:schemeClr val="bg1"/>
              </a:solidFill>
              <a:effectLst/>
              <a:uLnTx/>
              <a:uFillTx/>
              <a:latin typeface="Meiryo UI" pitchFamily="50" charset="-128"/>
              <a:ea typeface="Meiryo UI" pitchFamily="50" charset="-128"/>
              <a:cs typeface="Meiryo UI" pitchFamily="50" charset="-128"/>
            </a:endParaRPr>
          </a:p>
        </p:txBody>
      </p:sp>
      <p:sp>
        <p:nvSpPr>
          <p:cNvPr id="2" name="タイトル 1"/>
          <p:cNvSpPr>
            <a:spLocks noGrp="1"/>
          </p:cNvSpPr>
          <p:nvPr>
            <p:ph type="title" idx="4294967295"/>
          </p:nvPr>
        </p:nvSpPr>
        <p:spPr>
          <a:xfrm>
            <a:off x="1069675" y="-209"/>
            <a:ext cx="10058400" cy="1032445"/>
          </a:xfrm>
        </p:spPr>
        <p:txBody>
          <a:bodyPr>
            <a:normAutofit/>
          </a:bodyPr>
          <a:lstStyle/>
          <a:p>
            <a:r>
              <a:rPr lang="ja-JP" altLang="en-US" sz="4000" dirty="0">
                <a:latin typeface="Meiryo UI"/>
                <a:ea typeface="Meiryo UI"/>
              </a:rPr>
              <a:t>施設プロセスの確認と構築の受け入れ</a:t>
            </a:r>
            <a:endParaRPr kumimoji="1" lang="ja-JP" altLang="en-US" sz="4000" dirty="0">
              <a:latin typeface="Meiryo UI"/>
              <a:ea typeface="Meiryo UI"/>
            </a:endParaRPr>
          </a:p>
        </p:txBody>
      </p:sp>
      <p:sp>
        <p:nvSpPr>
          <p:cNvPr id="3" name="コンテンツ プレースホルダー 2"/>
          <p:cNvSpPr>
            <a:spLocks noGrp="1"/>
          </p:cNvSpPr>
          <p:nvPr>
            <p:ph idx="4294967295"/>
          </p:nvPr>
        </p:nvSpPr>
        <p:spPr>
          <a:xfrm>
            <a:off x="1069675" y="1328679"/>
            <a:ext cx="10058400" cy="4381500"/>
          </a:xfrm>
        </p:spPr>
        <p:txBody>
          <a:bodyPr vert="horz" lIns="0" tIns="45720" rIns="0" bIns="45720" rtlCol="0" anchor="t">
            <a:normAutofit/>
          </a:bodyPr>
          <a:lstStyle/>
          <a:p>
            <a:pPr marL="457200" indent="-457200">
              <a:lnSpc>
                <a:spcPct val="100000"/>
              </a:lnSpc>
              <a:buFont typeface="Wingdings" panose="020F0502020204030204" pitchFamily="34" charset="0"/>
              <a:buChar char="q"/>
            </a:pPr>
            <a:r>
              <a:rPr lang="ja-JP" altLang="en-US" sz="3200">
                <a:latin typeface="Meiryo UI"/>
                <a:ea typeface="Meiryo UI"/>
              </a:rPr>
              <a:t>プロセスの確認と構築の負担（デメリット）</a:t>
            </a:r>
            <a:endParaRPr lang="en-US" altLang="ja-JP" sz="2800">
              <a:latin typeface="Meiryo UI"/>
              <a:ea typeface="Meiryo UI"/>
              <a:cs typeface="Calibri" panose="020F0502020204030204"/>
            </a:endParaRPr>
          </a:p>
          <a:p>
            <a:pPr marL="383540" lvl="1">
              <a:lnSpc>
                <a:spcPct val="100000"/>
              </a:lnSpc>
              <a:buFont typeface="Wingdings" panose="020F0502020204030204" pitchFamily="34" charset="0"/>
              <a:buChar char="Ø"/>
            </a:pPr>
            <a:r>
              <a:rPr lang="ja-JP" altLang="en-US" sz="2600">
                <a:latin typeface="Meiryo UI"/>
                <a:ea typeface="Meiryo UI"/>
              </a:rPr>
              <a:t> 確認・構築の時間がかかること</a:t>
            </a:r>
            <a:endParaRPr lang="en-US" altLang="ja-JP" sz="2600">
              <a:latin typeface="Meiryo UI"/>
              <a:ea typeface="Meiryo UI"/>
              <a:cs typeface="Calibri" panose="020F0502020204030204"/>
            </a:endParaRPr>
          </a:p>
          <a:p>
            <a:pPr marL="628650" lvl="1" indent="0">
              <a:lnSpc>
                <a:spcPct val="100000"/>
              </a:lnSpc>
              <a:buNone/>
            </a:pPr>
            <a:r>
              <a:rPr lang="ja-JP" altLang="en-US" sz="2400" dirty="0">
                <a:latin typeface="Meiryo UI"/>
                <a:ea typeface="Meiryo UI"/>
              </a:rPr>
              <a:t>（御施設内でプロセス確認・構築をすでに行っている場合は、</a:t>
            </a:r>
            <a:endParaRPr lang="en-US" altLang="ja-JP" sz="2400">
              <a:latin typeface="Meiryo UI"/>
              <a:ea typeface="Meiryo UI"/>
              <a:cs typeface="Calibri"/>
            </a:endParaRPr>
          </a:p>
          <a:p>
            <a:pPr marL="628650" lvl="1" indent="0">
              <a:lnSpc>
                <a:spcPct val="100000"/>
              </a:lnSpc>
              <a:buNone/>
            </a:pPr>
            <a:r>
              <a:rPr lang="ja-JP" altLang="en-US" sz="2400" dirty="0">
                <a:latin typeface="Meiryo UI"/>
                <a:ea typeface="Meiryo UI"/>
              </a:rPr>
              <a:t>　 本試験固有のプロセスなど不足しているプロセスのみを確認・構築）</a:t>
            </a:r>
            <a:endParaRPr lang="en-US" altLang="ja-JP" sz="2400" dirty="0">
              <a:latin typeface="Meiryo UI"/>
              <a:ea typeface="Meiryo UI"/>
            </a:endParaRPr>
          </a:p>
        </p:txBody>
      </p:sp>
    </p:spTree>
    <p:extLst>
      <p:ext uri="{BB962C8B-B14F-4D97-AF65-F5344CB8AC3E}">
        <p14:creationId xmlns:p14="http://schemas.microsoft.com/office/powerpoint/2010/main" val="3061955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98430" y="-209"/>
            <a:ext cx="10058400" cy="1003689"/>
          </a:xfrm>
        </p:spPr>
        <p:txBody>
          <a:bodyPr>
            <a:noAutofit/>
          </a:bodyPr>
          <a:lstStyle/>
          <a:p>
            <a:r>
              <a:rPr lang="ja-JP" altLang="en-US" sz="4000" dirty="0">
                <a:latin typeface="Meiryo UI"/>
                <a:ea typeface="Meiryo UI"/>
              </a:rPr>
              <a:t>臨床試験における出口管理とプロセス管理</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98430" y="1299923"/>
            <a:ext cx="10058400" cy="4022725"/>
          </a:xfrm>
        </p:spPr>
        <p:txBody>
          <a:bodyPr vert="horz" lIns="0" tIns="45720" rIns="0" bIns="45720" rtlCol="0" anchor="t">
            <a:normAutofit/>
          </a:bodyPr>
          <a:lstStyle/>
          <a:p>
            <a:pPr marL="457200" indent="-457200">
              <a:lnSpc>
                <a:spcPct val="100000"/>
              </a:lnSpc>
              <a:spcBef>
                <a:spcPts val="0"/>
              </a:spcBef>
              <a:buFont typeface="Wingdings" panose="020F0502020204030204" pitchFamily="34" charset="0"/>
              <a:buChar char="q"/>
            </a:pPr>
            <a:r>
              <a:rPr lang="ja-JP" altLang="en-US" sz="2800">
                <a:latin typeface="Meiryo UI"/>
                <a:ea typeface="Meiryo UI"/>
              </a:rPr>
              <a:t>施設プロセス</a:t>
            </a:r>
            <a:endParaRPr lang="en-US" altLang="ja-JP" sz="2800">
              <a:latin typeface="Meiryo UI"/>
              <a:ea typeface="Meiryo UI"/>
            </a:endParaRPr>
          </a:p>
          <a:p>
            <a:pPr marL="383540" lvl="1">
              <a:lnSpc>
                <a:spcPct val="100000"/>
              </a:lnSpc>
              <a:spcBef>
                <a:spcPts val="0"/>
              </a:spcBef>
              <a:buFont typeface="Wingdings" panose="020F0502020204030204" pitchFamily="34" charset="0"/>
              <a:buChar char="Ø"/>
            </a:pPr>
            <a:r>
              <a:rPr lang="ja-JP" altLang="en-US" sz="2200">
                <a:latin typeface="Meiryo UI"/>
                <a:ea typeface="Meiryo UI"/>
              </a:rPr>
              <a:t> 被験者対応→判定→データ対応などの実施医療機関におけるデータが出来上がるまで一連の流れ</a:t>
            </a:r>
            <a:endParaRPr lang="en-US" altLang="ja-JP" sz="2200">
              <a:latin typeface="Meiryo UI"/>
              <a:ea typeface="Meiryo UI"/>
            </a:endParaRPr>
          </a:p>
        </p:txBody>
      </p:sp>
      <p:sp>
        <p:nvSpPr>
          <p:cNvPr id="25" name="角丸四角形 24"/>
          <p:cNvSpPr/>
          <p:nvPr/>
        </p:nvSpPr>
        <p:spPr>
          <a:xfrm>
            <a:off x="365322" y="3184190"/>
            <a:ext cx="11503334" cy="2260325"/>
          </a:xfrm>
          <a:prstGeom prst="roundRect">
            <a:avLst/>
          </a:prstGeom>
          <a:solidFill>
            <a:srgbClr val="4BACC6">
              <a:lumMod val="20000"/>
              <a:lumOff val="80000"/>
            </a:srgbClr>
          </a:solidFill>
          <a:ln w="28575" cap="flat" cmpd="sng" algn="ctr">
            <a:solidFill>
              <a:srgbClr val="1F497D">
                <a:lumMod val="60000"/>
                <a:lumOff val="40000"/>
              </a:srgbClr>
            </a:solidFill>
            <a:prstDash val="sysDash"/>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pic>
        <p:nvPicPr>
          <p:cNvPr id="26" name="Picture 7" descr="C:\Users\c302069\AppData\Local\Microsoft\Windows\Temporary Internet Files\Low\Content.IE5\MPIFPRVO\MC9004326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02" y="4030702"/>
            <a:ext cx="1324250" cy="1075953"/>
          </a:xfrm>
          <a:prstGeom prst="rect">
            <a:avLst/>
          </a:prstGeom>
          <a:noFill/>
          <a:scene3d>
            <a:camera prst="orthographicFront">
              <a:rot lat="0" lon="10799999" rev="0"/>
            </a:camera>
            <a:lightRig rig="threePt" dir="t"/>
          </a:scene3d>
          <a:extLst>
            <a:ext uri="{909E8E84-426E-40DD-AFC4-6F175D3DCCD1}">
              <a14:hiddenFill xmlns:a14="http://schemas.microsoft.com/office/drawing/2010/main">
                <a:solidFill>
                  <a:srgbClr val="FFFFFF"/>
                </a:solidFill>
              </a14:hiddenFill>
            </a:ext>
          </a:extLst>
        </p:spPr>
      </p:pic>
      <p:pic>
        <p:nvPicPr>
          <p:cNvPr id="27" name="Picture 6" descr="C:\Users\c302069\AppData\Local\Microsoft\Windows\Temporary Internet Files\Low\Content.IE5\1CTXCSLV\MC90043395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6510" y="3480148"/>
            <a:ext cx="1240753" cy="100811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C:\Users\c302069\AppData\Local\Microsoft\Windows\Temporary Internet Files\Low\Content.IE5\1OI7DUZ1\MC9004339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7508" y="3520166"/>
            <a:ext cx="1320953" cy="107327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7" descr="C:\Users\c3978\AppData\Local\Microsoft\Windows\Temporary Internet Files\Content.IE5\G2BIVRFZ\lgi01a2014070416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8321" y="3711755"/>
            <a:ext cx="1264426" cy="114100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0" descr="C:\Users\c302069\AppData\Local\Microsoft\Windows\Temporary Internet Files\Low\Content.IE5\75L2R37V\MC90043264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47948" y="3653230"/>
            <a:ext cx="1398981" cy="1136672"/>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545501" y="4966805"/>
            <a:ext cx="130850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被験者</a:t>
            </a:r>
          </a:p>
        </p:txBody>
      </p:sp>
      <p:sp>
        <p:nvSpPr>
          <p:cNvPr id="32" name="テキスト ボックス 31"/>
          <p:cNvSpPr txBox="1"/>
          <p:nvPr/>
        </p:nvSpPr>
        <p:spPr>
          <a:xfrm>
            <a:off x="3381508" y="3166605"/>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医師など</a:t>
            </a:r>
          </a:p>
        </p:txBody>
      </p:sp>
      <p:sp>
        <p:nvSpPr>
          <p:cNvPr id="33" name="右矢印 32"/>
          <p:cNvSpPr/>
          <p:nvPr/>
        </p:nvSpPr>
        <p:spPr>
          <a:xfrm rot="19601200">
            <a:off x="1739050" y="4146285"/>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34" name="右矢印 33"/>
          <p:cNvSpPr/>
          <p:nvPr/>
        </p:nvSpPr>
        <p:spPr>
          <a:xfrm rot="8801200">
            <a:off x="1739050" y="4374165"/>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35" name="テキスト ボックス 34"/>
          <p:cNvSpPr txBox="1"/>
          <p:nvPr/>
        </p:nvSpPr>
        <p:spPr>
          <a:xfrm>
            <a:off x="2305398" y="4678773"/>
            <a:ext cx="954004" cy="707886"/>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診察</a:t>
            </a:r>
            <a:endParaRPr kumimoji="0" lang="en-US" altLang="ja-JP"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a:t>
            </a:r>
          </a:p>
        </p:txBody>
      </p:sp>
      <p:sp>
        <p:nvSpPr>
          <p:cNvPr id="36" name="テキスト ボックス 35"/>
          <p:cNvSpPr txBox="1"/>
          <p:nvPr/>
        </p:nvSpPr>
        <p:spPr>
          <a:xfrm>
            <a:off x="3736009" y="4318733"/>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判定</a:t>
            </a:r>
          </a:p>
        </p:txBody>
      </p:sp>
      <p:sp>
        <p:nvSpPr>
          <p:cNvPr id="37" name="テキスト ボックス 36"/>
          <p:cNvSpPr txBox="1"/>
          <p:nvPr/>
        </p:nvSpPr>
        <p:spPr>
          <a:xfrm>
            <a:off x="4545874" y="4966805"/>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記録</a:t>
            </a:r>
          </a:p>
        </p:txBody>
      </p:sp>
      <p:cxnSp>
        <p:nvCxnSpPr>
          <p:cNvPr id="38" name="直線コネクタ 37"/>
          <p:cNvCxnSpPr>
            <a:cxnSpLocks/>
          </p:cNvCxnSpPr>
          <p:nvPr/>
        </p:nvCxnSpPr>
        <p:spPr>
          <a:xfrm flipV="1">
            <a:off x="3259401" y="4718844"/>
            <a:ext cx="953609" cy="313873"/>
          </a:xfrm>
          <a:prstGeom prst="line">
            <a:avLst/>
          </a:prstGeom>
          <a:noFill/>
          <a:ln w="28575" cap="flat" cmpd="sng" algn="ctr">
            <a:solidFill>
              <a:srgbClr val="FF0000"/>
            </a:solidFill>
            <a:prstDash val="solid"/>
          </a:ln>
          <a:effectLst/>
        </p:spPr>
      </p:cxnSp>
      <p:cxnSp>
        <p:nvCxnSpPr>
          <p:cNvPr id="39" name="直線コネクタ 38"/>
          <p:cNvCxnSpPr>
            <a:cxnSpLocks/>
          </p:cNvCxnSpPr>
          <p:nvPr/>
        </p:nvCxnSpPr>
        <p:spPr>
          <a:xfrm>
            <a:off x="4213010" y="4718843"/>
            <a:ext cx="809866" cy="247962"/>
          </a:xfrm>
          <a:prstGeom prst="line">
            <a:avLst/>
          </a:prstGeom>
          <a:noFill/>
          <a:ln w="28575" cap="flat" cmpd="sng" algn="ctr">
            <a:solidFill>
              <a:srgbClr val="FF0000"/>
            </a:solidFill>
            <a:prstDash val="solid"/>
          </a:ln>
          <a:effectLst/>
        </p:spPr>
      </p:cxnSp>
      <p:cxnSp>
        <p:nvCxnSpPr>
          <p:cNvPr id="40" name="直線矢印コネクタ 39"/>
          <p:cNvCxnSpPr>
            <a:cxnSpLocks/>
          </p:cNvCxnSpPr>
          <p:nvPr/>
        </p:nvCxnSpPr>
        <p:spPr>
          <a:xfrm flipV="1">
            <a:off x="5022877" y="4282257"/>
            <a:ext cx="995444" cy="684549"/>
          </a:xfrm>
          <a:prstGeom prst="straightConnector1">
            <a:avLst/>
          </a:prstGeom>
          <a:noFill/>
          <a:ln w="28575" cap="flat" cmpd="sng" algn="ctr">
            <a:solidFill>
              <a:srgbClr val="FF0000"/>
            </a:solidFill>
            <a:prstDash val="solid"/>
            <a:tailEnd type="arrow"/>
          </a:ln>
          <a:effectLst/>
        </p:spPr>
      </p:cxnSp>
      <p:sp>
        <p:nvSpPr>
          <p:cNvPr id="41" name="テキスト ボックス 40"/>
          <p:cNvSpPr txBox="1"/>
          <p:nvPr/>
        </p:nvSpPr>
        <p:spPr>
          <a:xfrm>
            <a:off x="7880520" y="4652702"/>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転記</a:t>
            </a:r>
          </a:p>
        </p:txBody>
      </p:sp>
      <p:cxnSp>
        <p:nvCxnSpPr>
          <p:cNvPr id="42" name="直線コネクタ 41"/>
          <p:cNvCxnSpPr>
            <a:cxnSpLocks/>
          </p:cNvCxnSpPr>
          <p:nvPr/>
        </p:nvCxnSpPr>
        <p:spPr>
          <a:xfrm>
            <a:off x="7282746" y="4282256"/>
            <a:ext cx="1074776" cy="370446"/>
          </a:xfrm>
          <a:prstGeom prst="line">
            <a:avLst/>
          </a:prstGeom>
          <a:noFill/>
          <a:ln w="28575" cap="flat" cmpd="sng" algn="ctr">
            <a:solidFill>
              <a:srgbClr val="FF0000"/>
            </a:solidFill>
            <a:prstDash val="solid"/>
          </a:ln>
          <a:effectLst/>
        </p:spPr>
      </p:cxnSp>
      <p:cxnSp>
        <p:nvCxnSpPr>
          <p:cNvPr id="43" name="直線矢印コネクタ 42"/>
          <p:cNvCxnSpPr>
            <a:cxnSpLocks/>
          </p:cNvCxnSpPr>
          <p:nvPr/>
        </p:nvCxnSpPr>
        <p:spPr>
          <a:xfrm flipV="1">
            <a:off x="8357523" y="4221566"/>
            <a:ext cx="1590425" cy="431136"/>
          </a:xfrm>
          <a:prstGeom prst="straightConnector1">
            <a:avLst/>
          </a:prstGeom>
          <a:noFill/>
          <a:ln w="28575" cap="flat" cmpd="sng" algn="ctr">
            <a:solidFill>
              <a:srgbClr val="FF0000"/>
            </a:solidFill>
            <a:prstDash val="solid"/>
            <a:tailEnd type="arrow"/>
          </a:ln>
          <a:effectLst/>
        </p:spPr>
      </p:cxnSp>
      <p:sp>
        <p:nvSpPr>
          <p:cNvPr id="44" name="テキスト ボックス 43"/>
          <p:cNvSpPr txBox="1"/>
          <p:nvPr/>
        </p:nvSpPr>
        <p:spPr>
          <a:xfrm>
            <a:off x="6196642" y="3160126"/>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原資料</a:t>
            </a:r>
          </a:p>
        </p:txBody>
      </p:sp>
      <p:sp>
        <p:nvSpPr>
          <p:cNvPr id="45" name="テキスト ボックス 44"/>
          <p:cNvSpPr txBox="1"/>
          <p:nvPr/>
        </p:nvSpPr>
        <p:spPr>
          <a:xfrm>
            <a:off x="9830276" y="3160126"/>
            <a:ext cx="218565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症例報告書</a:t>
            </a:r>
          </a:p>
        </p:txBody>
      </p:sp>
      <p:sp>
        <p:nvSpPr>
          <p:cNvPr id="46" name="スライド番号プレースホルダー 3">
            <a:extLst>
              <a:ext uri="{FF2B5EF4-FFF2-40B4-BE49-F238E27FC236}">
                <a16:creationId xmlns:a16="http://schemas.microsoft.com/office/drawing/2014/main" id="{8A95BE5F-54CB-4DE7-87AC-B3B2ECE8962C}"/>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7"/>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8"/>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9"/>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10"/>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11"/>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11"/>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11"/>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11"/>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11"/>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18</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08586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角丸四角形 71"/>
          <p:cNvSpPr/>
          <p:nvPr/>
        </p:nvSpPr>
        <p:spPr>
          <a:xfrm>
            <a:off x="5615354" y="2962197"/>
            <a:ext cx="6152661" cy="2260325"/>
          </a:xfrm>
          <a:prstGeom prst="roundRect">
            <a:avLst/>
          </a:prstGeom>
          <a:solidFill>
            <a:srgbClr val="4BACC6">
              <a:lumMod val="20000"/>
              <a:lumOff val="80000"/>
            </a:srgbClr>
          </a:solidFill>
          <a:ln w="28575" cap="flat" cmpd="sng" algn="ctr">
            <a:solidFill>
              <a:srgbClr val="1F497D">
                <a:lumMod val="60000"/>
                <a:lumOff val="40000"/>
              </a:srgbClr>
            </a:solidFill>
            <a:prstDash val="sysDash"/>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98429" y="-209"/>
            <a:ext cx="10000892" cy="989312"/>
          </a:xfrm>
        </p:spPr>
        <p:txBody>
          <a:bodyPr>
            <a:noAutofit/>
          </a:bodyPr>
          <a:lstStyle/>
          <a:p>
            <a:r>
              <a:rPr lang="ja-JP" altLang="en-US" sz="4000" dirty="0">
                <a:latin typeface="Meiryo UI"/>
                <a:ea typeface="Meiryo UI"/>
              </a:rPr>
              <a:t>臨床試験における出口管理とプロセス管理</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98430" y="1328678"/>
            <a:ext cx="10058400" cy="4022725"/>
          </a:xfrm>
        </p:spPr>
        <p:txBody>
          <a:bodyPr vert="horz" lIns="0" tIns="45720" rIns="0" bIns="45720" rtlCol="0" anchor="t">
            <a:normAutofit/>
          </a:bodyPr>
          <a:lstStyle/>
          <a:p>
            <a:pPr marL="457200" indent="-457200">
              <a:buFont typeface="Wingdings" panose="020F0502020204030204" pitchFamily="34" charset="0"/>
              <a:buChar char="q"/>
            </a:pPr>
            <a:r>
              <a:rPr lang="ja-JP" altLang="en-US" sz="2800">
                <a:latin typeface="Meiryo UI"/>
                <a:ea typeface="Meiryo UI"/>
              </a:rPr>
              <a:t>出口管理</a:t>
            </a:r>
            <a:endParaRPr lang="ja-JP"/>
          </a:p>
          <a:p>
            <a:pPr marL="383540" lvl="1">
              <a:buFont typeface="Wingdings" panose="020F0502020204030204" pitchFamily="34" charset="0"/>
              <a:buChar char="Ø"/>
            </a:pPr>
            <a:r>
              <a:rPr lang="ja-JP" altLang="en-US" sz="2200">
                <a:solidFill>
                  <a:schemeClr val="tx1"/>
                </a:solidFill>
                <a:latin typeface="Meiryo UI"/>
                <a:ea typeface="Meiryo UI"/>
              </a:rPr>
              <a:t>　</a:t>
            </a:r>
            <a:r>
              <a:rPr lang="ja-JP" altLang="en-US" sz="2200">
                <a:latin typeface="Meiryo UI"/>
                <a:ea typeface="Meiryo UI"/>
              </a:rPr>
              <a:t>出来上がってきたデータのみを確認する</a:t>
            </a:r>
            <a:endParaRPr lang="en-US" altLang="ja-JP" sz="2200">
              <a:latin typeface="Meiryo UI"/>
              <a:ea typeface="Meiryo UI"/>
            </a:endParaRPr>
          </a:p>
          <a:p>
            <a:pPr marL="383540" lvl="1">
              <a:buFont typeface="Wingdings" panose="020F0502020204030204" pitchFamily="34" charset="0"/>
              <a:buChar char="Ø"/>
            </a:pPr>
            <a:r>
              <a:rPr lang="ja-JP" altLang="en-US" sz="2200">
                <a:latin typeface="Meiryo UI"/>
                <a:ea typeface="Meiryo UI"/>
              </a:rPr>
              <a:t>  問題は起きてから対処する（同様の問題が他で起きることがある）</a:t>
            </a:r>
            <a:endParaRPr lang="en-US" altLang="ja-JP" sz="2200">
              <a:latin typeface="Meiryo UI"/>
              <a:ea typeface="Meiryo UI"/>
            </a:endParaRPr>
          </a:p>
        </p:txBody>
      </p:sp>
      <p:pic>
        <p:nvPicPr>
          <p:cNvPr id="48" name="Picture 7" descr="C:\Users\c302069\AppData\Local\Microsoft\Windows\Temporary Internet Files\Low\Content.IE5\MPIFPRVO\MC9004326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1" y="3832773"/>
            <a:ext cx="1324250" cy="1075953"/>
          </a:xfrm>
          <a:prstGeom prst="rect">
            <a:avLst/>
          </a:prstGeom>
          <a:noFill/>
          <a:scene3d>
            <a:camera prst="orthographicFront">
              <a:rot lat="0" lon="10799999" rev="0"/>
            </a:camera>
            <a:lightRig rig="threePt" dir="t"/>
          </a:scene3d>
          <a:extLst>
            <a:ext uri="{909E8E84-426E-40DD-AFC4-6F175D3DCCD1}">
              <a14:hiddenFill xmlns:a14="http://schemas.microsoft.com/office/drawing/2010/main">
                <a:solidFill>
                  <a:srgbClr val="FFFFFF"/>
                </a:solidFill>
              </a14:hiddenFill>
            </a:ext>
          </a:extLst>
        </p:spPr>
      </p:pic>
      <p:pic>
        <p:nvPicPr>
          <p:cNvPr id="49" name="Picture 6" descr="C:\Users\c302069\AppData\Local\Microsoft\Windows\Temporary Internet Files\Low\Content.IE5\1CTXCSLV\MC90043395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5868" y="3282219"/>
            <a:ext cx="1240753" cy="10081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5" descr="C:\Users\c302069\AppData\Local\Microsoft\Windows\Temporary Internet Files\Low\Content.IE5\1OI7DUZ1\MC9004339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6866" y="3322237"/>
            <a:ext cx="1320953" cy="1073274"/>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7" descr="C:\Users\c3978\AppData\Local\Microsoft\Windows\Temporary Internet Files\Content.IE5\G2BIVRFZ\lgi01a2014070416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17679" y="3513826"/>
            <a:ext cx="1264426" cy="114100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0" descr="C:\Users\c302069\AppData\Local\Microsoft\Windows\Temporary Internet Files\Low\Content.IE5\75L2R37V\MC90043264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306" y="3455301"/>
            <a:ext cx="1398981" cy="1136672"/>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444859" y="4768877"/>
            <a:ext cx="130850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被験者</a:t>
            </a:r>
          </a:p>
        </p:txBody>
      </p:sp>
      <p:sp>
        <p:nvSpPr>
          <p:cNvPr id="54" name="テキスト ボックス 53"/>
          <p:cNvSpPr txBox="1"/>
          <p:nvPr/>
        </p:nvSpPr>
        <p:spPr>
          <a:xfrm>
            <a:off x="3280866" y="2968676"/>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医師など</a:t>
            </a:r>
          </a:p>
        </p:txBody>
      </p:sp>
      <p:sp>
        <p:nvSpPr>
          <p:cNvPr id="55" name="右矢印 54"/>
          <p:cNvSpPr/>
          <p:nvPr/>
        </p:nvSpPr>
        <p:spPr>
          <a:xfrm rot="19601200">
            <a:off x="1638409" y="3948356"/>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56" name="右矢印 55"/>
          <p:cNvSpPr/>
          <p:nvPr/>
        </p:nvSpPr>
        <p:spPr>
          <a:xfrm rot="8801200">
            <a:off x="1638409" y="4176236"/>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57" name="テキスト ボックス 56"/>
          <p:cNvSpPr txBox="1"/>
          <p:nvPr/>
        </p:nvSpPr>
        <p:spPr>
          <a:xfrm>
            <a:off x="2204756" y="4480844"/>
            <a:ext cx="954004" cy="707886"/>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診察</a:t>
            </a:r>
            <a:endParaRPr kumimoji="0" lang="en-US" altLang="ja-JP"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a:t>
            </a:r>
          </a:p>
        </p:txBody>
      </p:sp>
      <p:sp>
        <p:nvSpPr>
          <p:cNvPr id="58" name="テキスト ボックス 57"/>
          <p:cNvSpPr txBox="1"/>
          <p:nvPr/>
        </p:nvSpPr>
        <p:spPr>
          <a:xfrm>
            <a:off x="3635367" y="4120804"/>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判定</a:t>
            </a:r>
          </a:p>
        </p:txBody>
      </p:sp>
      <p:sp>
        <p:nvSpPr>
          <p:cNvPr id="59" name="テキスト ボックス 58"/>
          <p:cNvSpPr txBox="1"/>
          <p:nvPr/>
        </p:nvSpPr>
        <p:spPr>
          <a:xfrm>
            <a:off x="4445233" y="4768877"/>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記録</a:t>
            </a:r>
          </a:p>
        </p:txBody>
      </p:sp>
      <p:cxnSp>
        <p:nvCxnSpPr>
          <p:cNvPr id="60" name="直線コネクタ 59"/>
          <p:cNvCxnSpPr>
            <a:cxnSpLocks/>
          </p:cNvCxnSpPr>
          <p:nvPr/>
        </p:nvCxnSpPr>
        <p:spPr>
          <a:xfrm flipV="1">
            <a:off x="3158759" y="4520915"/>
            <a:ext cx="953609" cy="313873"/>
          </a:xfrm>
          <a:prstGeom prst="line">
            <a:avLst/>
          </a:prstGeom>
          <a:noFill/>
          <a:ln w="28575" cap="flat" cmpd="sng" algn="ctr">
            <a:solidFill>
              <a:srgbClr val="FF0000"/>
            </a:solidFill>
            <a:prstDash val="solid"/>
          </a:ln>
          <a:effectLst/>
        </p:spPr>
      </p:cxnSp>
      <p:cxnSp>
        <p:nvCxnSpPr>
          <p:cNvPr id="61" name="直線コネクタ 60"/>
          <p:cNvCxnSpPr>
            <a:cxnSpLocks/>
          </p:cNvCxnSpPr>
          <p:nvPr/>
        </p:nvCxnSpPr>
        <p:spPr>
          <a:xfrm>
            <a:off x="4112369" y="4520914"/>
            <a:ext cx="809866" cy="247962"/>
          </a:xfrm>
          <a:prstGeom prst="line">
            <a:avLst/>
          </a:prstGeom>
          <a:noFill/>
          <a:ln w="28575" cap="flat" cmpd="sng" algn="ctr">
            <a:solidFill>
              <a:srgbClr val="FF0000"/>
            </a:solidFill>
            <a:prstDash val="solid"/>
          </a:ln>
          <a:effectLst/>
        </p:spPr>
      </p:cxnSp>
      <p:cxnSp>
        <p:nvCxnSpPr>
          <p:cNvPr id="62" name="直線矢印コネクタ 61"/>
          <p:cNvCxnSpPr>
            <a:cxnSpLocks/>
          </p:cNvCxnSpPr>
          <p:nvPr/>
        </p:nvCxnSpPr>
        <p:spPr>
          <a:xfrm flipV="1">
            <a:off x="4922235" y="4084328"/>
            <a:ext cx="995444" cy="684549"/>
          </a:xfrm>
          <a:prstGeom prst="straightConnector1">
            <a:avLst/>
          </a:prstGeom>
          <a:noFill/>
          <a:ln w="28575" cap="flat" cmpd="sng" algn="ctr">
            <a:solidFill>
              <a:srgbClr val="FF0000"/>
            </a:solidFill>
            <a:prstDash val="solid"/>
            <a:tailEnd type="arrow"/>
          </a:ln>
          <a:effectLst/>
        </p:spPr>
      </p:cxnSp>
      <p:sp>
        <p:nvSpPr>
          <p:cNvPr id="63" name="テキスト ボックス 62"/>
          <p:cNvSpPr txBox="1"/>
          <p:nvPr/>
        </p:nvSpPr>
        <p:spPr>
          <a:xfrm>
            <a:off x="7779879" y="4454773"/>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転記</a:t>
            </a:r>
          </a:p>
        </p:txBody>
      </p:sp>
      <p:cxnSp>
        <p:nvCxnSpPr>
          <p:cNvPr id="64" name="直線コネクタ 63"/>
          <p:cNvCxnSpPr>
            <a:cxnSpLocks/>
          </p:cNvCxnSpPr>
          <p:nvPr/>
        </p:nvCxnSpPr>
        <p:spPr>
          <a:xfrm>
            <a:off x="7182104" y="4084327"/>
            <a:ext cx="1074776" cy="370446"/>
          </a:xfrm>
          <a:prstGeom prst="line">
            <a:avLst/>
          </a:prstGeom>
          <a:noFill/>
          <a:ln w="28575" cap="flat" cmpd="sng" algn="ctr">
            <a:solidFill>
              <a:srgbClr val="FF0000"/>
            </a:solidFill>
            <a:prstDash val="solid"/>
          </a:ln>
          <a:effectLst/>
        </p:spPr>
      </p:cxnSp>
      <p:cxnSp>
        <p:nvCxnSpPr>
          <p:cNvPr id="65" name="直線矢印コネクタ 64"/>
          <p:cNvCxnSpPr>
            <a:cxnSpLocks/>
          </p:cNvCxnSpPr>
          <p:nvPr/>
        </p:nvCxnSpPr>
        <p:spPr>
          <a:xfrm flipV="1">
            <a:off x="8256881" y="4023637"/>
            <a:ext cx="1590425" cy="431136"/>
          </a:xfrm>
          <a:prstGeom prst="straightConnector1">
            <a:avLst/>
          </a:prstGeom>
          <a:noFill/>
          <a:ln w="28575" cap="flat" cmpd="sng" algn="ctr">
            <a:solidFill>
              <a:srgbClr val="FF0000"/>
            </a:solidFill>
            <a:prstDash val="solid"/>
            <a:tailEnd type="arrow"/>
          </a:ln>
          <a:effectLst/>
        </p:spPr>
      </p:cxnSp>
      <p:sp>
        <p:nvSpPr>
          <p:cNvPr id="66" name="テキスト ボックス 65"/>
          <p:cNvSpPr txBox="1"/>
          <p:nvPr/>
        </p:nvSpPr>
        <p:spPr>
          <a:xfrm>
            <a:off x="6096000" y="2962197"/>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原資料</a:t>
            </a:r>
          </a:p>
        </p:txBody>
      </p:sp>
      <p:sp>
        <p:nvSpPr>
          <p:cNvPr id="67" name="テキスト ボックス 66"/>
          <p:cNvSpPr txBox="1"/>
          <p:nvPr/>
        </p:nvSpPr>
        <p:spPr>
          <a:xfrm>
            <a:off x="9729635" y="2962197"/>
            <a:ext cx="218565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症例報告書</a:t>
            </a:r>
          </a:p>
        </p:txBody>
      </p:sp>
      <p:pic>
        <p:nvPicPr>
          <p:cNvPr id="68" name="Picture 2" descr="C:\Users\c302069\AppData\Local\Microsoft\Windows\Temporary Internet Files\Low\Content.IE5\7ET2F0G2\MC900433953[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41009" y="5151653"/>
            <a:ext cx="1474762" cy="1198244"/>
          </a:xfrm>
          <a:prstGeom prst="rect">
            <a:avLst/>
          </a:prstGeom>
          <a:noFill/>
          <a:extLst>
            <a:ext uri="{909E8E84-426E-40DD-AFC4-6F175D3DCCD1}">
              <a14:hiddenFill xmlns:a14="http://schemas.microsoft.com/office/drawing/2010/main">
                <a:solidFill>
                  <a:srgbClr val="FFFFFF"/>
                </a:solidFill>
              </a14:hiddenFill>
            </a:ext>
          </a:extLst>
        </p:spPr>
      </p:pic>
      <p:sp>
        <p:nvSpPr>
          <p:cNvPr id="69" name="曲折矢印 68"/>
          <p:cNvSpPr/>
          <p:nvPr/>
        </p:nvSpPr>
        <p:spPr>
          <a:xfrm rot="5400000" flipH="1" flipV="1">
            <a:off x="8606511" y="4808085"/>
            <a:ext cx="882153" cy="1517903"/>
          </a:xfrm>
          <a:prstGeom prst="bentArrow">
            <a:avLst>
              <a:gd name="adj1" fmla="val 25000"/>
              <a:gd name="adj2" fmla="val 37116"/>
              <a:gd name="adj3" fmla="val 38462"/>
              <a:gd name="adj4" fmla="val 42404"/>
            </a:avLst>
          </a:prstGeom>
          <a:solidFill>
            <a:srgbClr val="8064A2"/>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70" name="テキスト ボックス 69"/>
          <p:cNvSpPr txBox="1"/>
          <p:nvPr/>
        </p:nvSpPr>
        <p:spPr>
          <a:xfrm>
            <a:off x="10932967" y="5808926"/>
            <a:ext cx="118955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CRA</a:t>
            </a:r>
            <a:endPar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1" name="テキスト ボックス 70"/>
          <p:cNvSpPr txBox="1"/>
          <p:nvPr/>
        </p:nvSpPr>
        <p:spPr>
          <a:xfrm>
            <a:off x="4922235" y="5608003"/>
            <a:ext cx="3366400" cy="400110"/>
          </a:xfrm>
          <a:prstGeom prst="rect">
            <a:avLst/>
          </a:prstGeom>
          <a:solidFill>
            <a:sysClr val="window" lastClr="FFFFFF"/>
          </a:solidFill>
          <a:ln w="38100">
            <a:solidFill>
              <a:srgbClr val="7030A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試験中：データの確認</a:t>
            </a:r>
          </a:p>
        </p:txBody>
      </p:sp>
      <p:sp>
        <p:nvSpPr>
          <p:cNvPr id="29" name="スライド番号プレースホルダー 3">
            <a:extLst>
              <a:ext uri="{FF2B5EF4-FFF2-40B4-BE49-F238E27FC236}">
                <a16:creationId xmlns:a16="http://schemas.microsoft.com/office/drawing/2014/main" id="{9A39AC06-ADA5-4D01-B038-A7B451EFD274}"/>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8"/>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9"/>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10"/>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11"/>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12"/>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19</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2820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3053413-BBDC-4B47-9935-3D8F0A6F49BD}"/>
              </a:ext>
            </a:extLst>
          </p:cNvPr>
          <p:cNvSpPr/>
          <p:nvPr/>
        </p:nvSpPr>
        <p:spPr>
          <a:xfrm>
            <a:off x="0" y="2317052"/>
            <a:ext cx="12191999" cy="1200329"/>
          </a:xfrm>
          <a:prstGeom prst="rect">
            <a:avLst/>
          </a:prstGeom>
        </p:spPr>
        <p:txBody>
          <a:bodyPr wrap="square">
            <a:spAutoFit/>
          </a:bodyPr>
          <a:lstStyle/>
          <a:p>
            <a:pPr algn="ctr">
              <a:spcAft>
                <a:spcPts val="1200"/>
              </a:spcAft>
            </a:pPr>
            <a:r>
              <a:rPr lang="ja-JP" altLang="en-US" sz="7200">
                <a:latin typeface="Meiryo UI" panose="020B0604030504040204" pitchFamily="50" charset="-128"/>
                <a:ea typeface="Meiryo UI" panose="020B0604030504040204" pitchFamily="50" charset="-128"/>
                <a:cs typeface="Meiryo UI" panose="020B0604030504040204" pitchFamily="50" charset="-128"/>
              </a:rPr>
              <a:t>リスクと実施プロセスについて</a:t>
            </a:r>
          </a:p>
        </p:txBody>
      </p:sp>
      <p:sp>
        <p:nvSpPr>
          <p:cNvPr id="3" name="スライド番号プレースホルダー 2">
            <a:extLst>
              <a:ext uri="{FF2B5EF4-FFF2-40B4-BE49-F238E27FC236}">
                <a16:creationId xmlns:a16="http://schemas.microsoft.com/office/drawing/2014/main" id="{41E86E5C-5EB4-46F5-8DD1-4E0835557417}"/>
              </a:ext>
            </a:extLst>
          </p:cNvPr>
          <p:cNvSpPr>
            <a:spLocks noGrp="1"/>
          </p:cNvSpPr>
          <p:nvPr>
            <p:ph type="sldNum" sz="quarter" idx="12"/>
          </p:nvPr>
        </p:nvSpPr>
        <p:spPr/>
        <p:txBody>
          <a:bodyPr/>
          <a:lstStyle/>
          <a:p>
            <a:fld id="{35776F4D-2E57-4EE3-B29A-1E353E3DB47A}" type="slidenum">
              <a:rPr kumimoji="1" lang="ja-JP" altLang="en-US" smtClean="0"/>
              <a:t>2</a:t>
            </a:fld>
            <a:endParaRPr kumimoji="1" lang="ja-JP" altLang="en-US"/>
          </a:p>
        </p:txBody>
      </p:sp>
      <p:sp>
        <p:nvSpPr>
          <p:cNvPr id="4" name="正方形/長方形 3">
            <a:extLst>
              <a:ext uri="{FF2B5EF4-FFF2-40B4-BE49-F238E27FC236}">
                <a16:creationId xmlns:a16="http://schemas.microsoft.com/office/drawing/2014/main" id="{9C027981-D277-4EA1-A9D9-E394A7987AF9}"/>
              </a:ext>
            </a:extLst>
          </p:cNvPr>
          <p:cNvSpPr/>
          <p:nvPr/>
        </p:nvSpPr>
        <p:spPr>
          <a:xfrm>
            <a:off x="381000" y="335280"/>
            <a:ext cx="1965960" cy="472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UI" panose="020B0604030504040204" pitchFamily="50" charset="-128"/>
                <a:ea typeface="Meiryo UI" panose="020B0604030504040204" pitchFamily="50" charset="-128"/>
              </a:rPr>
              <a:t>補助資料①</a:t>
            </a:r>
          </a:p>
        </p:txBody>
      </p:sp>
    </p:spTree>
    <p:extLst>
      <p:ext uri="{BB962C8B-B14F-4D97-AF65-F5344CB8AC3E}">
        <p14:creationId xmlns:p14="http://schemas.microsoft.com/office/powerpoint/2010/main" val="1166400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264681" y="2966511"/>
            <a:ext cx="11503334" cy="2260325"/>
          </a:xfrm>
          <a:prstGeom prst="roundRect">
            <a:avLst/>
          </a:prstGeom>
          <a:solidFill>
            <a:srgbClr val="4BACC6">
              <a:lumMod val="20000"/>
              <a:lumOff val="80000"/>
            </a:srgbClr>
          </a:solidFill>
          <a:ln w="28575" cap="flat" cmpd="sng" algn="ctr">
            <a:solidFill>
              <a:srgbClr val="1F497D">
                <a:lumMod val="60000"/>
                <a:lumOff val="40000"/>
              </a:srgbClr>
            </a:solidFill>
            <a:prstDash val="sysDash"/>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98430" y="-209"/>
            <a:ext cx="10101532" cy="960557"/>
          </a:xfrm>
        </p:spPr>
        <p:txBody>
          <a:bodyPr>
            <a:noAutofit/>
          </a:bodyPr>
          <a:lstStyle/>
          <a:p>
            <a:r>
              <a:rPr lang="ja-JP" altLang="en-US" sz="4000" dirty="0">
                <a:latin typeface="Meiryo UI"/>
                <a:ea typeface="Meiryo UI"/>
              </a:rPr>
              <a:t>臨床試験における出口管理とプロセス管理</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98430" y="1343055"/>
            <a:ext cx="10058400" cy="4022725"/>
          </a:xfrm>
        </p:spPr>
        <p:txBody>
          <a:bodyPr vert="horz" lIns="0" tIns="45720" rIns="0" bIns="45720" rtlCol="0" anchor="t">
            <a:normAutofit/>
          </a:bodyPr>
          <a:lstStyle/>
          <a:p>
            <a:pPr marL="457200" indent="-457200">
              <a:buFont typeface="Wingdings" panose="020F0502020204030204" pitchFamily="34" charset="0"/>
              <a:buChar char="q"/>
            </a:pPr>
            <a:r>
              <a:rPr lang="ja-JP" altLang="en-US" sz="2800">
                <a:latin typeface="Meiryo UI"/>
                <a:ea typeface="Meiryo UI"/>
              </a:rPr>
              <a:t>プロセス管理</a:t>
            </a:r>
            <a:endParaRPr lang="ja-JP"/>
          </a:p>
          <a:p>
            <a:pPr marL="383540" lvl="1">
              <a:buFont typeface="Wingdings" panose="020F0502020204030204" pitchFamily="34" charset="0"/>
              <a:buChar char="Ø"/>
            </a:pPr>
            <a:r>
              <a:rPr lang="ja-JP" altLang="en-US" sz="2200">
                <a:latin typeface="Meiryo UI"/>
                <a:ea typeface="Meiryo UI"/>
              </a:rPr>
              <a:t> 問題を予測して事前に質を施設のプロセスに作りこむ（</a:t>
            </a:r>
            <a:r>
              <a:rPr lang="ja-JP" altLang="en-US" sz="2200" b="0">
                <a:latin typeface="Meiryo UI"/>
                <a:ea typeface="Meiryo UI"/>
              </a:rPr>
              <a:t>施設プロセスの確認</a:t>
            </a:r>
            <a:r>
              <a:rPr lang="ja-JP" altLang="en-US" sz="2200">
                <a:latin typeface="Meiryo UI"/>
                <a:ea typeface="Meiryo UI"/>
              </a:rPr>
              <a:t>）</a:t>
            </a:r>
            <a:endParaRPr lang="ja-JP" altLang="en-US" sz="2200" b="0">
              <a:latin typeface="Meiryo UI"/>
              <a:ea typeface="Meiryo UI"/>
            </a:endParaRPr>
          </a:p>
          <a:p>
            <a:pPr marL="383540" lvl="1">
              <a:buFont typeface="Wingdings" panose="020F0502020204030204" pitchFamily="34" charset="0"/>
              <a:buChar char="Ø"/>
            </a:pPr>
            <a:r>
              <a:rPr lang="ja-JP" altLang="en-US" sz="2200">
                <a:latin typeface="Meiryo UI"/>
                <a:ea typeface="Meiryo UI"/>
              </a:rPr>
              <a:t> 起きてしまった問題には是正措置・改善策を講じる</a:t>
            </a:r>
            <a:endParaRPr lang="en-US" altLang="ja-JP" sz="2200">
              <a:latin typeface="Meiryo UI"/>
              <a:ea typeface="Meiryo UI"/>
            </a:endParaRPr>
          </a:p>
        </p:txBody>
      </p:sp>
      <p:pic>
        <p:nvPicPr>
          <p:cNvPr id="48" name="Picture 7" descr="C:\Users\c302069\AppData\Local\Microsoft\Windows\Temporary Internet Files\Low\Content.IE5\MPIFPRVO\MC9004326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1" y="3837087"/>
            <a:ext cx="1324250" cy="1075953"/>
          </a:xfrm>
          <a:prstGeom prst="rect">
            <a:avLst/>
          </a:prstGeom>
          <a:noFill/>
          <a:scene3d>
            <a:camera prst="orthographicFront">
              <a:rot lat="0" lon="10799999" rev="0"/>
            </a:camera>
            <a:lightRig rig="threePt" dir="t"/>
          </a:scene3d>
          <a:extLst>
            <a:ext uri="{909E8E84-426E-40DD-AFC4-6F175D3DCCD1}">
              <a14:hiddenFill xmlns:a14="http://schemas.microsoft.com/office/drawing/2010/main">
                <a:solidFill>
                  <a:srgbClr val="FFFFFF"/>
                </a:solidFill>
              </a14:hiddenFill>
            </a:ext>
          </a:extLst>
        </p:spPr>
      </p:pic>
      <p:pic>
        <p:nvPicPr>
          <p:cNvPr id="49" name="Picture 6" descr="C:\Users\c302069\AppData\Local\Microsoft\Windows\Temporary Internet Files\Low\Content.IE5\1CTXCSLV\MC90043395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5868" y="3286533"/>
            <a:ext cx="1240753" cy="10081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5" descr="C:\Users\c302069\AppData\Local\Microsoft\Windows\Temporary Internet Files\Low\Content.IE5\1OI7DUZ1\MC9004339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6866" y="3326551"/>
            <a:ext cx="1320953" cy="1073274"/>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7" descr="C:\Users\c3978\AppData\Local\Microsoft\Windows\Temporary Internet Files\Content.IE5\G2BIVRFZ\lgi01a2014070416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17679" y="3518140"/>
            <a:ext cx="1264426" cy="114100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0" descr="C:\Users\c302069\AppData\Local\Microsoft\Windows\Temporary Internet Files\Low\Content.IE5\75L2R37V\MC90043264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306" y="3459615"/>
            <a:ext cx="1398981" cy="1136672"/>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444859" y="4773190"/>
            <a:ext cx="130850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被験者</a:t>
            </a:r>
          </a:p>
        </p:txBody>
      </p:sp>
      <p:sp>
        <p:nvSpPr>
          <p:cNvPr id="54" name="テキスト ボックス 53"/>
          <p:cNvSpPr txBox="1"/>
          <p:nvPr/>
        </p:nvSpPr>
        <p:spPr>
          <a:xfrm>
            <a:off x="3280866" y="2972990"/>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医師など</a:t>
            </a:r>
          </a:p>
        </p:txBody>
      </p:sp>
      <p:sp>
        <p:nvSpPr>
          <p:cNvPr id="55" name="右矢印 54"/>
          <p:cNvSpPr/>
          <p:nvPr/>
        </p:nvSpPr>
        <p:spPr>
          <a:xfrm rot="19601200">
            <a:off x="1638409" y="3952670"/>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56" name="右矢印 55"/>
          <p:cNvSpPr/>
          <p:nvPr/>
        </p:nvSpPr>
        <p:spPr>
          <a:xfrm rot="8801200">
            <a:off x="1638409" y="4180550"/>
            <a:ext cx="1240753" cy="209796"/>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57" name="テキスト ボックス 56"/>
          <p:cNvSpPr txBox="1"/>
          <p:nvPr/>
        </p:nvSpPr>
        <p:spPr>
          <a:xfrm>
            <a:off x="2204756" y="4485158"/>
            <a:ext cx="954004" cy="707886"/>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診察</a:t>
            </a:r>
            <a:endParaRPr kumimoji="0" lang="en-US" altLang="ja-JP"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a:t>
            </a:r>
          </a:p>
        </p:txBody>
      </p:sp>
      <p:sp>
        <p:nvSpPr>
          <p:cNvPr id="58" name="テキスト ボックス 57"/>
          <p:cNvSpPr txBox="1"/>
          <p:nvPr/>
        </p:nvSpPr>
        <p:spPr>
          <a:xfrm>
            <a:off x="3635367" y="4125118"/>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判定</a:t>
            </a:r>
          </a:p>
        </p:txBody>
      </p:sp>
      <p:sp>
        <p:nvSpPr>
          <p:cNvPr id="59" name="テキスト ボックス 58"/>
          <p:cNvSpPr txBox="1"/>
          <p:nvPr/>
        </p:nvSpPr>
        <p:spPr>
          <a:xfrm>
            <a:off x="4445233" y="4760490"/>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記録</a:t>
            </a:r>
          </a:p>
        </p:txBody>
      </p:sp>
      <p:cxnSp>
        <p:nvCxnSpPr>
          <p:cNvPr id="60" name="直線コネクタ 59"/>
          <p:cNvCxnSpPr>
            <a:cxnSpLocks/>
          </p:cNvCxnSpPr>
          <p:nvPr/>
        </p:nvCxnSpPr>
        <p:spPr>
          <a:xfrm flipV="1">
            <a:off x="3158759" y="4525229"/>
            <a:ext cx="953609" cy="313873"/>
          </a:xfrm>
          <a:prstGeom prst="line">
            <a:avLst/>
          </a:prstGeom>
          <a:noFill/>
          <a:ln w="28575" cap="flat" cmpd="sng" algn="ctr">
            <a:solidFill>
              <a:srgbClr val="FF0000"/>
            </a:solidFill>
            <a:prstDash val="solid"/>
          </a:ln>
          <a:effectLst/>
        </p:spPr>
      </p:cxnSp>
      <p:cxnSp>
        <p:nvCxnSpPr>
          <p:cNvPr id="61" name="直線コネクタ 60"/>
          <p:cNvCxnSpPr>
            <a:cxnSpLocks/>
          </p:cNvCxnSpPr>
          <p:nvPr/>
        </p:nvCxnSpPr>
        <p:spPr>
          <a:xfrm>
            <a:off x="4112369" y="4525228"/>
            <a:ext cx="809866" cy="247962"/>
          </a:xfrm>
          <a:prstGeom prst="line">
            <a:avLst/>
          </a:prstGeom>
          <a:noFill/>
          <a:ln w="28575" cap="flat" cmpd="sng" algn="ctr">
            <a:solidFill>
              <a:srgbClr val="FF0000"/>
            </a:solidFill>
            <a:prstDash val="solid"/>
          </a:ln>
          <a:effectLst/>
        </p:spPr>
      </p:cxnSp>
      <p:cxnSp>
        <p:nvCxnSpPr>
          <p:cNvPr id="62" name="直線矢印コネクタ 61"/>
          <p:cNvCxnSpPr>
            <a:cxnSpLocks/>
          </p:cNvCxnSpPr>
          <p:nvPr/>
        </p:nvCxnSpPr>
        <p:spPr>
          <a:xfrm flipV="1">
            <a:off x="4922235" y="4088642"/>
            <a:ext cx="995444" cy="684549"/>
          </a:xfrm>
          <a:prstGeom prst="straightConnector1">
            <a:avLst/>
          </a:prstGeom>
          <a:noFill/>
          <a:ln w="28575" cap="flat" cmpd="sng" algn="ctr">
            <a:solidFill>
              <a:srgbClr val="FF0000"/>
            </a:solidFill>
            <a:prstDash val="solid"/>
            <a:tailEnd type="arrow"/>
          </a:ln>
          <a:effectLst/>
        </p:spPr>
      </p:cxnSp>
      <p:sp>
        <p:nvSpPr>
          <p:cNvPr id="63" name="テキスト ボックス 62"/>
          <p:cNvSpPr txBox="1"/>
          <p:nvPr/>
        </p:nvSpPr>
        <p:spPr>
          <a:xfrm>
            <a:off x="7779879" y="4459087"/>
            <a:ext cx="954004" cy="400110"/>
          </a:xfrm>
          <a:prstGeom prst="rect">
            <a:avLst/>
          </a:prstGeom>
          <a:solidFill>
            <a:sysClr val="window" lastClr="FFFFFF"/>
          </a:solidFill>
          <a:ln>
            <a:solidFill>
              <a:srgbClr val="FF0000"/>
            </a:solidFill>
            <a:prstDash val="dash"/>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転記</a:t>
            </a:r>
          </a:p>
        </p:txBody>
      </p:sp>
      <p:cxnSp>
        <p:nvCxnSpPr>
          <p:cNvPr id="64" name="直線コネクタ 63"/>
          <p:cNvCxnSpPr>
            <a:cxnSpLocks/>
          </p:cNvCxnSpPr>
          <p:nvPr/>
        </p:nvCxnSpPr>
        <p:spPr>
          <a:xfrm>
            <a:off x="7182104" y="4088641"/>
            <a:ext cx="1074776" cy="370446"/>
          </a:xfrm>
          <a:prstGeom prst="line">
            <a:avLst/>
          </a:prstGeom>
          <a:noFill/>
          <a:ln w="28575" cap="flat" cmpd="sng" algn="ctr">
            <a:solidFill>
              <a:srgbClr val="FF0000"/>
            </a:solidFill>
            <a:prstDash val="solid"/>
          </a:ln>
          <a:effectLst/>
        </p:spPr>
      </p:cxnSp>
      <p:cxnSp>
        <p:nvCxnSpPr>
          <p:cNvPr id="65" name="直線矢印コネクタ 64"/>
          <p:cNvCxnSpPr>
            <a:cxnSpLocks/>
          </p:cNvCxnSpPr>
          <p:nvPr/>
        </p:nvCxnSpPr>
        <p:spPr>
          <a:xfrm flipV="1">
            <a:off x="8256881" y="4027951"/>
            <a:ext cx="1590425" cy="431136"/>
          </a:xfrm>
          <a:prstGeom prst="straightConnector1">
            <a:avLst/>
          </a:prstGeom>
          <a:noFill/>
          <a:ln w="28575" cap="flat" cmpd="sng" algn="ctr">
            <a:solidFill>
              <a:srgbClr val="FF0000"/>
            </a:solidFill>
            <a:prstDash val="solid"/>
            <a:tailEnd type="arrow"/>
          </a:ln>
          <a:effectLst/>
        </p:spPr>
      </p:cxnSp>
      <p:sp>
        <p:nvSpPr>
          <p:cNvPr id="66" name="テキスト ボックス 65"/>
          <p:cNvSpPr txBox="1"/>
          <p:nvPr/>
        </p:nvSpPr>
        <p:spPr>
          <a:xfrm>
            <a:off x="6096000" y="2966511"/>
            <a:ext cx="175163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原資料</a:t>
            </a:r>
          </a:p>
        </p:txBody>
      </p:sp>
      <p:sp>
        <p:nvSpPr>
          <p:cNvPr id="67" name="テキスト ボックス 66"/>
          <p:cNvSpPr txBox="1"/>
          <p:nvPr/>
        </p:nvSpPr>
        <p:spPr>
          <a:xfrm>
            <a:off x="9729635" y="2966511"/>
            <a:ext cx="218565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症例報告書</a:t>
            </a:r>
          </a:p>
        </p:txBody>
      </p:sp>
      <p:pic>
        <p:nvPicPr>
          <p:cNvPr id="68" name="Picture 2" descr="C:\Users\c302069\AppData\Local\Microsoft\Windows\Temporary Internet Files\Low\Content.IE5\7ET2F0G2\MC900433953[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41009" y="5155967"/>
            <a:ext cx="1474762" cy="1198244"/>
          </a:xfrm>
          <a:prstGeom prst="rect">
            <a:avLst/>
          </a:prstGeom>
          <a:noFill/>
          <a:extLst>
            <a:ext uri="{909E8E84-426E-40DD-AFC4-6F175D3DCCD1}">
              <a14:hiddenFill xmlns:a14="http://schemas.microsoft.com/office/drawing/2010/main">
                <a:solidFill>
                  <a:srgbClr val="FFFFFF"/>
                </a:solidFill>
              </a14:hiddenFill>
            </a:ext>
          </a:extLst>
        </p:spPr>
      </p:pic>
      <p:sp>
        <p:nvSpPr>
          <p:cNvPr id="70" name="テキスト ボックス 69"/>
          <p:cNvSpPr txBox="1"/>
          <p:nvPr/>
        </p:nvSpPr>
        <p:spPr>
          <a:xfrm>
            <a:off x="10932967" y="5813240"/>
            <a:ext cx="118955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CRA</a:t>
            </a:r>
            <a:endPar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曲折矢印 28"/>
          <p:cNvSpPr/>
          <p:nvPr/>
        </p:nvSpPr>
        <p:spPr>
          <a:xfrm rot="5400000" flipH="1" flipV="1">
            <a:off x="7876220" y="4190739"/>
            <a:ext cx="882153" cy="2824679"/>
          </a:xfrm>
          <a:prstGeom prst="bentArrow">
            <a:avLst>
              <a:gd name="adj1" fmla="val 25000"/>
              <a:gd name="adj2" fmla="val 37116"/>
              <a:gd name="adj3" fmla="val 38462"/>
              <a:gd name="adj4" fmla="val 43750"/>
            </a:avLst>
          </a:prstGeom>
          <a:solidFill>
            <a:srgbClr val="8064A2"/>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30" name="テキスト ボックス 29"/>
          <p:cNvSpPr txBox="1"/>
          <p:nvPr/>
        </p:nvSpPr>
        <p:spPr>
          <a:xfrm>
            <a:off x="2063158" y="5401146"/>
            <a:ext cx="4764151" cy="707886"/>
          </a:xfrm>
          <a:prstGeom prst="rect">
            <a:avLst/>
          </a:prstGeom>
          <a:solidFill>
            <a:sysClr val="window" lastClr="FFFFFF"/>
          </a:solidFill>
          <a:ln w="38100">
            <a:solidFill>
              <a:srgbClr val="7030A0"/>
            </a:solidFill>
            <a:prstDash val="dash"/>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chemeClr val="tx1">
                    <a:lumMod val="75000"/>
                    <a:lumOff val="25000"/>
                  </a:schemeClr>
                </a:solidFill>
                <a:effectLst/>
                <a:uLnTx/>
                <a:uFillTx/>
                <a:latin typeface="Meiryo UI"/>
                <a:ea typeface="Meiryo UI"/>
              </a:rPr>
              <a:t>試験前：施設プロセスの確認</a:t>
            </a:r>
            <a:endParaRPr lang="en-US" altLang="ja-JP" sz="2000" b="0" i="0" u="none" strike="noStrike" kern="0" cap="none" spc="0" normalizeH="0" baseline="0" noProof="0">
              <a:ln>
                <a:noFill/>
              </a:ln>
              <a:solidFill>
                <a:schemeClr val="tx1">
                  <a:lumMod val="75000"/>
                  <a:lumOff val="25000"/>
                </a:schemeClr>
              </a:solidFill>
              <a:effectLst/>
              <a:uLnTx/>
              <a:uFillTx/>
              <a:latin typeface="Meiryo UI"/>
              <a:ea typeface="Meiryo U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chemeClr val="tx1">
                    <a:lumMod val="75000"/>
                    <a:lumOff val="25000"/>
                  </a:schemeClr>
                </a:solidFill>
                <a:effectLst/>
                <a:uLnTx/>
                <a:uFillTx/>
                <a:latin typeface="Meiryo UI"/>
                <a:ea typeface="Meiryo UI"/>
              </a:rPr>
              <a:t>試験中：プロセス遵守状況の確認</a:t>
            </a:r>
            <a:endParaRPr lang="ja-JP" altLang="en-US" sz="2000" b="0" i="0" u="none" strike="noStrike" kern="0" cap="none" spc="0" normalizeH="0" baseline="0" noProof="0" dirty="0">
              <a:ln>
                <a:noFill/>
              </a:ln>
              <a:solidFill>
                <a:schemeClr val="tx1">
                  <a:lumMod val="75000"/>
                  <a:lumOff val="25000"/>
                </a:schemeClr>
              </a:solidFill>
              <a:effectLst/>
              <a:uLnTx/>
              <a:uFillTx/>
              <a:latin typeface="Meiryo UI"/>
              <a:ea typeface="Meiryo UI"/>
            </a:endParaRPr>
          </a:p>
        </p:txBody>
      </p:sp>
      <p:sp>
        <p:nvSpPr>
          <p:cNvPr id="32" name="スライド番号プレースホルダー 3">
            <a:extLst>
              <a:ext uri="{FF2B5EF4-FFF2-40B4-BE49-F238E27FC236}">
                <a16:creationId xmlns:a16="http://schemas.microsoft.com/office/drawing/2014/main" id="{AE041390-C27F-4078-92B6-BE548C97F1F1}"/>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8"/>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9"/>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10"/>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11"/>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12"/>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12"/>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20</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65437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D2B1E-C985-44AB-90FE-6CAFAC26A8D3}"/>
              </a:ext>
            </a:extLst>
          </p:cNvPr>
          <p:cNvSpPr>
            <a:spLocks noGrp="1"/>
          </p:cNvSpPr>
          <p:nvPr>
            <p:ph type="title" idx="4294967295"/>
          </p:nvPr>
        </p:nvSpPr>
        <p:spPr>
          <a:xfrm>
            <a:off x="1084052" y="-209"/>
            <a:ext cx="10058400" cy="946180"/>
          </a:xfrm>
        </p:spPr>
        <p:txBody>
          <a:bodyPr>
            <a:noAutofit/>
          </a:bodyPr>
          <a:lstStyle/>
          <a:p>
            <a:r>
              <a:rPr lang="ja-JP" altLang="en-US" sz="4000" dirty="0">
                <a:latin typeface="Meiryo UI"/>
                <a:ea typeface="Meiryo UI"/>
              </a:rPr>
              <a:t>臨床試験における出口管理とプロセス管理</a:t>
            </a:r>
            <a:endParaRPr kumimoji="1" lang="ja-JP" altLang="en-US" sz="4000" dirty="0">
              <a:latin typeface="Meiryo UI"/>
              <a:ea typeface="Meiryo UI"/>
            </a:endParaRPr>
          </a:p>
        </p:txBody>
      </p:sp>
      <p:sp>
        <p:nvSpPr>
          <p:cNvPr id="3" name="コンテンツ プレースホルダー 2">
            <a:extLst>
              <a:ext uri="{FF2B5EF4-FFF2-40B4-BE49-F238E27FC236}">
                <a16:creationId xmlns:a16="http://schemas.microsoft.com/office/drawing/2014/main" id="{C4E5240E-E018-403A-AC5B-2F71A0E5A51E}"/>
              </a:ext>
            </a:extLst>
          </p:cNvPr>
          <p:cNvSpPr>
            <a:spLocks noGrp="1"/>
          </p:cNvSpPr>
          <p:nvPr>
            <p:ph idx="4294967295"/>
          </p:nvPr>
        </p:nvSpPr>
        <p:spPr>
          <a:xfrm>
            <a:off x="1084052" y="1343056"/>
            <a:ext cx="10058400" cy="4925623"/>
          </a:xfrm>
        </p:spPr>
        <p:txBody>
          <a:bodyPr vert="horz" lIns="0" tIns="45720" rIns="0" bIns="45720" rtlCol="0" anchor="t">
            <a:normAutofit/>
          </a:bodyPr>
          <a:lstStyle/>
          <a:p>
            <a:pPr marL="0" indent="0">
              <a:buNone/>
            </a:pPr>
            <a:r>
              <a:rPr lang="ja-JP" altLang="en-US" sz="3200">
                <a:latin typeface="Meiryo UI"/>
                <a:ea typeface="Meiryo UI"/>
              </a:rPr>
              <a:t>まとめ</a:t>
            </a:r>
            <a:endParaRPr lang="en-US" altLang="ja-JP" sz="1400" b="0">
              <a:solidFill>
                <a:schemeClr val="tx1"/>
              </a:solidFill>
              <a:latin typeface="Meiryo UI"/>
              <a:ea typeface="Meiryo UI"/>
            </a:endParaRPr>
          </a:p>
          <a:p>
            <a:pPr marL="457200" indent="-457200">
              <a:lnSpc>
                <a:spcPct val="100000"/>
              </a:lnSpc>
              <a:buFont typeface="Wingdings" panose="020F0502020204030204" pitchFamily="34" charset="0"/>
              <a:buChar char="q"/>
            </a:pPr>
            <a:r>
              <a:rPr lang="ja-JP" altLang="en-US" sz="2800">
                <a:solidFill>
                  <a:schemeClr val="tx1"/>
                </a:solidFill>
                <a:latin typeface="Meiryo UI"/>
                <a:ea typeface="Meiryo UI"/>
              </a:rPr>
              <a:t>出口管理</a:t>
            </a:r>
            <a:endParaRPr lang="en-US" altLang="ja-JP" sz="2400">
              <a:solidFill>
                <a:schemeClr val="tx1"/>
              </a:solidFill>
              <a:latin typeface="Meiryo UI"/>
              <a:ea typeface="Meiryo UI"/>
            </a:endParaRPr>
          </a:p>
          <a:p>
            <a:pPr marL="383540" lvl="1">
              <a:lnSpc>
                <a:spcPct val="100000"/>
              </a:lnSpc>
              <a:buFont typeface="Wingdings" panose="020F0502020204030204" pitchFamily="34" charset="0"/>
              <a:buChar char="Ø"/>
            </a:pPr>
            <a:r>
              <a:rPr lang="ja-JP" altLang="en-US" sz="2200">
                <a:solidFill>
                  <a:srgbClr val="FF0000"/>
                </a:solidFill>
                <a:latin typeface="Meiryo UI"/>
                <a:ea typeface="Meiryo UI"/>
              </a:rPr>
              <a:t> 成果物（</a:t>
            </a:r>
            <a:r>
              <a:rPr lang="en-US" altLang="ja-JP" sz="2200" dirty="0">
                <a:solidFill>
                  <a:srgbClr val="FF0000"/>
                </a:solidFill>
                <a:latin typeface="Meiryo UI"/>
                <a:ea typeface="Meiryo UI"/>
              </a:rPr>
              <a:t>EDC</a:t>
            </a:r>
            <a:r>
              <a:rPr lang="ja-JP" altLang="en-US" sz="2200">
                <a:solidFill>
                  <a:srgbClr val="FF0000"/>
                </a:solidFill>
                <a:latin typeface="Meiryo UI"/>
                <a:ea typeface="Meiryo UI"/>
              </a:rPr>
              <a:t>データ）を確認</a:t>
            </a:r>
            <a:r>
              <a:rPr lang="ja-JP" altLang="en-US" sz="2200" b="0">
                <a:solidFill>
                  <a:schemeClr val="tx1"/>
                </a:solidFill>
                <a:latin typeface="Meiryo UI"/>
                <a:ea typeface="Meiryo UI"/>
              </a:rPr>
              <a:t>し、エラーが含まれていないことを確認する</a:t>
            </a:r>
            <a:endParaRPr lang="en-US" altLang="ja-JP" sz="2200">
              <a:solidFill>
                <a:schemeClr val="tx1"/>
              </a:solidFill>
              <a:latin typeface="Meiryo UI"/>
              <a:ea typeface="Meiryo UI"/>
            </a:endParaRPr>
          </a:p>
          <a:p>
            <a:pPr marL="457200" indent="-457200">
              <a:lnSpc>
                <a:spcPct val="100000"/>
              </a:lnSpc>
              <a:buFont typeface="Wingdings" panose="020F0502020204030204" pitchFamily="34" charset="0"/>
              <a:buChar char="q"/>
            </a:pPr>
            <a:r>
              <a:rPr lang="ja-JP" altLang="en-US" sz="2800">
                <a:solidFill>
                  <a:srgbClr val="000000"/>
                </a:solidFill>
                <a:latin typeface="Meiryo UI"/>
                <a:ea typeface="Meiryo UI"/>
              </a:rPr>
              <a:t>プロセス管理</a:t>
            </a:r>
            <a:endParaRPr lang="en-US" altLang="ja-JP" sz="2400">
              <a:solidFill>
                <a:srgbClr val="000000"/>
              </a:solidFill>
              <a:latin typeface="Meiryo UI"/>
              <a:ea typeface="Meiryo UI"/>
            </a:endParaRPr>
          </a:p>
          <a:p>
            <a:pPr marL="383540" lvl="1">
              <a:lnSpc>
                <a:spcPct val="100000"/>
              </a:lnSpc>
              <a:buFont typeface="Wingdings" panose="020F0502020204030204" pitchFamily="34" charset="0"/>
              <a:buChar char="Ø"/>
            </a:pPr>
            <a:r>
              <a:rPr lang="ja-JP" altLang="en-US" sz="2200">
                <a:solidFill>
                  <a:srgbClr val="000000"/>
                </a:solidFill>
                <a:latin typeface="Meiryo UI"/>
                <a:ea typeface="Meiryo UI"/>
              </a:rPr>
              <a:t> </a:t>
            </a:r>
            <a:r>
              <a:rPr lang="ja-JP" altLang="en-US" sz="2200" b="0">
                <a:solidFill>
                  <a:srgbClr val="000000"/>
                </a:solidFill>
                <a:latin typeface="Meiryo UI"/>
                <a:ea typeface="Meiryo UI"/>
              </a:rPr>
              <a:t>試験開始前：</a:t>
            </a:r>
            <a:br>
              <a:rPr lang="en-US" altLang="ja-JP" sz="2200" b="0" dirty="0">
                <a:latin typeface="Meiryo UI"/>
                <a:ea typeface="Meiryo UI"/>
              </a:rPr>
            </a:br>
            <a:r>
              <a:rPr lang="ja-JP" altLang="en-US" sz="2200">
                <a:solidFill>
                  <a:srgbClr val="FF0000"/>
                </a:solidFill>
                <a:latin typeface="Meiryo UI"/>
                <a:ea typeface="Meiryo UI"/>
              </a:rPr>
              <a:t>施設プロセス（データが出来上がるまでの一連の流れ）を確認</a:t>
            </a:r>
            <a:r>
              <a:rPr lang="ja-JP" altLang="en-US" sz="2200" b="0">
                <a:solidFill>
                  <a:srgbClr val="000000"/>
                </a:solidFill>
                <a:latin typeface="Meiryo UI"/>
                <a:ea typeface="Meiryo UI"/>
              </a:rPr>
              <a:t>し、</a:t>
            </a:r>
            <a:br>
              <a:rPr lang="en-US" altLang="ja-JP" sz="2200" b="0" dirty="0">
                <a:latin typeface="Meiryo UI"/>
                <a:ea typeface="Meiryo UI"/>
              </a:rPr>
            </a:br>
            <a:r>
              <a:rPr lang="ja-JP" altLang="en-US" sz="2200" b="0">
                <a:solidFill>
                  <a:srgbClr val="000000"/>
                </a:solidFill>
                <a:latin typeface="Meiryo UI"/>
                <a:ea typeface="Meiryo UI"/>
              </a:rPr>
              <a:t>成果物（</a:t>
            </a:r>
            <a:r>
              <a:rPr lang="en-US" altLang="ja-JP" sz="2200" b="0" dirty="0">
                <a:solidFill>
                  <a:srgbClr val="000000"/>
                </a:solidFill>
                <a:latin typeface="Meiryo UI"/>
                <a:ea typeface="Meiryo UI"/>
              </a:rPr>
              <a:t>EDC</a:t>
            </a:r>
            <a:r>
              <a:rPr lang="ja-JP" altLang="en-US" sz="2200" b="0">
                <a:solidFill>
                  <a:srgbClr val="000000"/>
                </a:solidFill>
                <a:latin typeface="Meiryo UI"/>
                <a:ea typeface="Meiryo UI"/>
              </a:rPr>
              <a:t>データ）にエラーが発生しにくいことを確認する</a:t>
            </a:r>
            <a:endParaRPr lang="en-US" altLang="ja-JP" sz="2200">
              <a:solidFill>
                <a:schemeClr val="tx1"/>
              </a:solidFill>
              <a:latin typeface="Meiryo UI"/>
              <a:ea typeface="Meiryo UI"/>
            </a:endParaRPr>
          </a:p>
          <a:p>
            <a:pPr marL="383540" lvl="1">
              <a:lnSpc>
                <a:spcPct val="100000"/>
              </a:lnSpc>
              <a:buFont typeface="Wingdings" panose="020F0502020204030204" pitchFamily="34" charset="0"/>
              <a:buChar char="Ø"/>
            </a:pPr>
            <a:r>
              <a:rPr lang="ja-JP" altLang="en-US" sz="2200">
                <a:solidFill>
                  <a:schemeClr val="tx1"/>
                </a:solidFill>
                <a:latin typeface="Meiryo UI"/>
                <a:ea typeface="Meiryo UI"/>
              </a:rPr>
              <a:t> </a:t>
            </a:r>
            <a:r>
              <a:rPr lang="ja-JP" altLang="en-US" sz="2200" b="0">
                <a:solidFill>
                  <a:schemeClr val="tx1"/>
                </a:solidFill>
                <a:latin typeface="Meiryo UI"/>
                <a:ea typeface="Meiryo UI"/>
              </a:rPr>
              <a:t>試験実施中：</a:t>
            </a:r>
            <a:br>
              <a:rPr lang="en-US" altLang="ja-JP" sz="2200" b="0" dirty="0">
                <a:latin typeface="Meiryo UI"/>
                <a:ea typeface="Meiryo UI"/>
              </a:rPr>
            </a:br>
            <a:r>
              <a:rPr lang="ja-JP" altLang="en-US" sz="2200">
                <a:solidFill>
                  <a:srgbClr val="FF0000"/>
                </a:solidFill>
                <a:latin typeface="Meiryo UI"/>
                <a:ea typeface="Meiryo UI"/>
              </a:rPr>
              <a:t>施設プロセス（データが出来上がるまでの一連の流れ）の遵守状況を確認</a:t>
            </a:r>
            <a:r>
              <a:rPr lang="ja-JP" altLang="en-US" sz="2200" b="0">
                <a:solidFill>
                  <a:schemeClr val="tx1"/>
                </a:solidFill>
                <a:latin typeface="Meiryo UI"/>
                <a:ea typeface="Meiryo UI"/>
              </a:rPr>
              <a:t>し、</a:t>
            </a:r>
            <a:br>
              <a:rPr lang="en-US" altLang="ja-JP" sz="2200" b="0" dirty="0">
                <a:latin typeface="Meiryo UI"/>
                <a:ea typeface="Meiryo UI"/>
              </a:rPr>
            </a:br>
            <a:r>
              <a:rPr lang="ja-JP" altLang="en-US" sz="2200" b="0">
                <a:solidFill>
                  <a:schemeClr val="tx1"/>
                </a:solidFill>
                <a:latin typeface="Meiryo UI"/>
                <a:ea typeface="Meiryo UI"/>
              </a:rPr>
              <a:t>成果物（</a:t>
            </a:r>
            <a:r>
              <a:rPr lang="en-US" altLang="ja-JP" sz="2200" b="0" dirty="0">
                <a:solidFill>
                  <a:schemeClr val="tx1"/>
                </a:solidFill>
                <a:latin typeface="Meiryo UI"/>
                <a:ea typeface="Meiryo UI"/>
              </a:rPr>
              <a:t>EDC</a:t>
            </a:r>
            <a:r>
              <a:rPr lang="ja-JP" altLang="en-US" sz="2200" b="0">
                <a:solidFill>
                  <a:schemeClr val="tx1"/>
                </a:solidFill>
                <a:latin typeface="Meiryo UI"/>
                <a:ea typeface="Meiryo UI"/>
              </a:rPr>
              <a:t>データ）にエラーが発生しにくいことが維持されていることを確認する</a:t>
            </a:r>
            <a:endParaRPr lang="en-US" altLang="ja-JP" sz="2200" b="0">
              <a:solidFill>
                <a:schemeClr val="tx1"/>
              </a:solidFill>
              <a:latin typeface="Meiryo UI"/>
              <a:ea typeface="Meiryo UI"/>
            </a:endParaRPr>
          </a:p>
          <a:p>
            <a:pPr marL="1076325" lvl="0" indent="-365125">
              <a:buFont typeface="Wingdings" panose="05000000000000000000" pitchFamily="2" charset="2"/>
              <a:buChar char="Ø"/>
            </a:pPr>
            <a:endParaRPr lang="ja-JP" altLang="en-US" sz="2400" b="0" dirty="0">
              <a:solidFill>
                <a:schemeClr val="tx1"/>
              </a:solidFill>
              <a:latin typeface="Meiryo UI"/>
              <a:ea typeface="Meiryo UI"/>
            </a:endParaRPr>
          </a:p>
        </p:txBody>
      </p:sp>
      <p:sp>
        <p:nvSpPr>
          <p:cNvPr id="4" name="スライド番号プレースホルダー 3">
            <a:extLst>
              <a:ext uri="{FF2B5EF4-FFF2-40B4-BE49-F238E27FC236}">
                <a16:creationId xmlns:a16="http://schemas.microsoft.com/office/drawing/2014/main" id="{E6F9F94B-1376-4859-917F-6C0FAF79687A}"/>
              </a:ext>
            </a:extLst>
          </p:cNvPr>
          <p:cNvSpPr>
            <a:spLocks noGrp="1"/>
          </p:cNvSpPr>
          <p:nvPr>
            <p:ph type="sldNum" sz="quarter" idx="12"/>
          </p:nvPr>
        </p:nvSpPr>
        <p:spPr>
          <a:xfrm>
            <a:off x="9900458" y="6459785"/>
            <a:ext cx="1312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25000"/>
              <a:buBlip>
                <a:blip r:embed="rId2"/>
              </a:buBlip>
              <a:defRPr kumimoji="1" sz="2800" b="1">
                <a:solidFill>
                  <a:schemeClr val="tx1"/>
                </a:solidFill>
                <a:latin typeface="Meiryo UI" pitchFamily="50" charset="-128"/>
                <a:ea typeface="Meiryo UI" pitchFamily="50" charset="-128"/>
                <a:cs typeface="メイリオ" pitchFamily="50" charset="-128"/>
              </a:defRPr>
            </a:lvl1pPr>
            <a:lvl2pPr marL="742950" indent="-285750" eaLnBrk="0" hangingPunct="0">
              <a:spcBef>
                <a:spcPct val="20000"/>
              </a:spcBef>
              <a:buSzPct val="125000"/>
              <a:buBlip>
                <a:blip r:embed="rId3"/>
              </a:buBlip>
              <a:defRPr kumimoji="1" sz="2400">
                <a:solidFill>
                  <a:schemeClr val="tx1"/>
                </a:solidFill>
                <a:latin typeface="Meiryo UI" pitchFamily="50" charset="-128"/>
                <a:ea typeface="Meiryo UI" pitchFamily="50" charset="-128"/>
                <a:cs typeface="メイリオ" pitchFamily="50" charset="-128"/>
              </a:defRPr>
            </a:lvl2pPr>
            <a:lvl3pPr marL="1143000" indent="-228600" eaLnBrk="0" hangingPunct="0">
              <a:spcBef>
                <a:spcPct val="20000"/>
              </a:spcBef>
              <a:buBlip>
                <a:blip r:embed="rId4"/>
              </a:buBlip>
              <a:defRPr kumimoji="1" sz="2000">
                <a:solidFill>
                  <a:schemeClr val="tx1"/>
                </a:solidFill>
                <a:latin typeface="Meiryo UI" pitchFamily="50" charset="-128"/>
                <a:ea typeface="Meiryo UI" pitchFamily="50" charset="-128"/>
                <a:cs typeface="メイリオ" pitchFamily="50" charset="-128"/>
              </a:defRPr>
            </a:lvl3pPr>
            <a:lvl4pPr marL="1600200" indent="-228600" eaLnBrk="0" hangingPunct="0">
              <a:spcBef>
                <a:spcPct val="20000"/>
              </a:spcBef>
              <a:buBlip>
                <a:blip r:embed="rId5"/>
              </a:buBlip>
              <a:defRPr kumimoji="1" sz="2000">
                <a:solidFill>
                  <a:schemeClr val="tx1"/>
                </a:solidFill>
                <a:latin typeface="Meiryo UI" pitchFamily="50" charset="-128"/>
                <a:ea typeface="Meiryo UI" pitchFamily="50" charset="-128"/>
                <a:cs typeface="メイリオ" pitchFamily="50" charset="-128"/>
              </a:defRPr>
            </a:lvl4pPr>
            <a:lvl5pPr marL="2057400" indent="-228600" eaLnBrk="0" hangingPunct="0">
              <a:spcBef>
                <a:spcPct val="20000"/>
              </a:spcBef>
              <a:buBlip>
                <a:blip r:embed="rId6"/>
              </a:buBlip>
              <a:defRPr kumimoji="1" sz="2000">
                <a:solidFill>
                  <a:schemeClr val="tx1"/>
                </a:solidFill>
                <a:latin typeface="Meiryo UI" pitchFamily="50" charset="-128"/>
                <a:ea typeface="Meiryo UI" pitchFamily="50" charset="-128"/>
                <a:cs typeface="メイリオ" pitchFamily="50" charset="-128"/>
              </a:defRPr>
            </a:lvl5pPr>
            <a:lvl6pPr marL="25146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6pPr>
            <a:lvl7pPr marL="29718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7pPr>
            <a:lvl8pPr marL="34290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8pPr>
            <a:lvl9pPr marL="3886200" indent="-228600" eaLnBrk="0" fontAlgn="base" hangingPunct="0">
              <a:spcBef>
                <a:spcPct val="20000"/>
              </a:spcBef>
              <a:spcAft>
                <a:spcPct val="0"/>
              </a:spcAft>
              <a:buBlip>
                <a:blip r:embed="rId6"/>
              </a:buBlip>
              <a:defRPr kumimoji="1" sz="2000">
                <a:solidFill>
                  <a:schemeClr val="tx1"/>
                </a:solidFill>
                <a:latin typeface="Meiryo UI" pitchFamily="50" charset="-128"/>
                <a:ea typeface="Meiryo UI" pitchFamily="50" charset="-128"/>
                <a:cs typeface="メイリオ" pitchFamily="50"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3A5A124A-E974-469F-BA65-97177142316E}" type="slidenum">
              <a:rPr kumimoji="0" lang="ja-JP" altLang="en-US" sz="1000" b="0" i="0" u="none" strike="noStrike" kern="1200" cap="none" spc="0" normalizeH="0" baseline="0" noProof="0" smtClean="0">
                <a:ln>
                  <a:noFill/>
                </a:ln>
                <a:solidFill>
                  <a:schemeClr val="bg1"/>
                </a:solidFill>
                <a:effectLst/>
                <a:uLnTx/>
                <a:uFillTx/>
                <a:latin typeface="Meiryo UI" pitchFamily="50" charset="-128"/>
                <a:ea typeface="Meiryo UI" pitchFamily="50" charset="-128"/>
                <a:cs typeface="Meiryo UI" pitchFamily="50" charset="-128"/>
              </a:rPr>
              <a:pPr marL="0" marR="0" lvl="0" indent="0" algn="r" defTabSz="457200" rtl="0" eaLnBrk="1" fontAlgn="auto" latinLnBrk="0" hangingPunct="1">
                <a:lnSpc>
                  <a:spcPct val="100000"/>
                </a:lnSpc>
                <a:spcBef>
                  <a:spcPct val="0"/>
                </a:spcBef>
                <a:spcAft>
                  <a:spcPts val="0"/>
                </a:spcAft>
                <a:buClrTx/>
                <a:buSzTx/>
                <a:buFontTx/>
                <a:buNone/>
                <a:tabLst/>
                <a:defRPr/>
              </a:pPr>
              <a:t>21</a:t>
            </a:fld>
            <a:endParaRPr kumimoji="0" lang="en-US" altLang="ja-JP" sz="1000" b="0" i="0" u="none" strike="noStrike" kern="1200" cap="none" spc="0" normalizeH="0" baseline="0" noProof="0">
              <a:ln>
                <a:noFill/>
              </a:ln>
              <a:solidFill>
                <a:schemeClr val="bg1"/>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30109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3053413-BBDC-4B47-9935-3D8F0A6F49BD}"/>
              </a:ext>
            </a:extLst>
          </p:cNvPr>
          <p:cNvSpPr/>
          <p:nvPr/>
        </p:nvSpPr>
        <p:spPr>
          <a:xfrm>
            <a:off x="0" y="2639027"/>
            <a:ext cx="12191999" cy="2277547"/>
          </a:xfrm>
          <a:prstGeom prst="rect">
            <a:avLst/>
          </a:prstGeom>
        </p:spPr>
        <p:txBody>
          <a:bodyPr wrap="square" anchor="t">
            <a:spAutoFit/>
          </a:bodyPr>
          <a:lstStyle/>
          <a:p>
            <a:pPr algn="ctr"/>
            <a:r>
              <a:rPr kumimoji="1" lang="ja-JP" altLang="en-US" sz="6600">
                <a:latin typeface="Meiryo UI"/>
                <a:ea typeface="Meiryo UI"/>
                <a:cs typeface="Meiryo UI" panose="020B0604030504040204" pitchFamily="50" charset="-128"/>
              </a:rPr>
              <a:t>グループワークの進め方（例）</a:t>
            </a:r>
            <a:endParaRPr lang="en-US" altLang="ja-JP" sz="6600">
              <a:latin typeface="Meiryo UI"/>
              <a:ea typeface="Meiryo UI"/>
              <a:cs typeface="Meiryo UI" panose="020B0604030504040204" pitchFamily="50" charset="-128"/>
            </a:endParaRPr>
          </a:p>
          <a:p>
            <a:pPr algn="ctr"/>
            <a:endParaRPr kumimoji="1" lang="en-US" altLang="ja-JP" sz="2800">
              <a:latin typeface="Meiryo UI" panose="020B0604030504040204" pitchFamily="50" charset="-128"/>
              <a:ea typeface="Meiryo UI" panose="020B0604030504040204" pitchFamily="50" charset="-128"/>
            </a:endParaRPr>
          </a:p>
          <a:p>
            <a:pPr lvl="3" indent="-287655"/>
            <a:r>
              <a:rPr kumimoji="1" lang="en-US" altLang="ja-JP" sz="2400" dirty="0">
                <a:latin typeface="Meiryo UI"/>
                <a:ea typeface="Meiryo UI"/>
              </a:rPr>
              <a:t>※</a:t>
            </a:r>
            <a:r>
              <a:rPr kumimoji="1" lang="ja-JP" altLang="en-US" sz="2400">
                <a:latin typeface="Meiryo UI"/>
                <a:ea typeface="Meiryo UI"/>
              </a:rPr>
              <a:t>グループワークの進め方は、学習ツール </a:t>
            </a:r>
            <a:r>
              <a:rPr kumimoji="1" lang="en-US" altLang="ja-JP" sz="2400" dirty="0">
                <a:latin typeface="Meiryo UI"/>
                <a:ea typeface="Meiryo UI"/>
              </a:rPr>
              <a:t>P.11</a:t>
            </a:r>
            <a:r>
              <a:rPr kumimoji="1" lang="ja-JP" altLang="en-US" sz="2400">
                <a:latin typeface="Meiryo UI"/>
                <a:ea typeface="Meiryo UI"/>
              </a:rPr>
              <a:t>～</a:t>
            </a:r>
            <a:r>
              <a:rPr kumimoji="1" lang="en-US" altLang="ja-JP" sz="2400" dirty="0">
                <a:latin typeface="Meiryo UI"/>
                <a:ea typeface="Meiryo UI"/>
              </a:rPr>
              <a:t>P.12</a:t>
            </a:r>
            <a:r>
              <a:rPr kumimoji="1" lang="ja-JP" altLang="en-US" sz="2400">
                <a:latin typeface="Meiryo UI"/>
                <a:ea typeface="Meiryo UI"/>
              </a:rPr>
              <a:t>にも記載されています。</a:t>
            </a:r>
            <a:br>
              <a:rPr lang="en-US" altLang="ja-JP" sz="2400" dirty="0">
                <a:latin typeface="Meiryo UI" panose="020B0604030504040204" pitchFamily="50" charset="-128"/>
                <a:ea typeface="Meiryo UI" panose="020B0604030504040204" pitchFamily="50" charset="-128"/>
              </a:rPr>
            </a:br>
            <a:r>
              <a:rPr kumimoji="1" lang="ja-JP" altLang="en-US" sz="2400">
                <a:latin typeface="Meiryo UI"/>
                <a:ea typeface="Meiryo UI"/>
              </a:rPr>
              <a:t>併せてご覧ください。</a:t>
            </a:r>
            <a:endParaRPr lang="ja-JP" altLang="en-US" sz="2400">
              <a:latin typeface="Meiryo UI"/>
              <a:ea typeface="Meiryo UI"/>
              <a:cs typeface="Calibri" panose="020F0502020204030204"/>
            </a:endParaRPr>
          </a:p>
        </p:txBody>
      </p:sp>
      <p:sp>
        <p:nvSpPr>
          <p:cNvPr id="3" name="スライド番号プレースホルダー 2">
            <a:extLst>
              <a:ext uri="{FF2B5EF4-FFF2-40B4-BE49-F238E27FC236}">
                <a16:creationId xmlns:a16="http://schemas.microsoft.com/office/drawing/2014/main" id="{16969E43-9EE5-451A-93CE-0471524CD075}"/>
              </a:ext>
            </a:extLst>
          </p:cNvPr>
          <p:cNvSpPr>
            <a:spLocks noGrp="1"/>
          </p:cNvSpPr>
          <p:nvPr>
            <p:ph type="sldNum" sz="quarter" idx="12"/>
          </p:nvPr>
        </p:nvSpPr>
        <p:spPr/>
        <p:txBody>
          <a:bodyPr/>
          <a:lstStyle/>
          <a:p>
            <a:fld id="{35776F4D-2E57-4EE3-B29A-1E353E3DB47A}" type="slidenum">
              <a:rPr kumimoji="1" lang="ja-JP" altLang="en-US" smtClean="0"/>
              <a:t>22</a:t>
            </a:fld>
            <a:endParaRPr kumimoji="1" lang="ja-JP" altLang="en-US"/>
          </a:p>
        </p:txBody>
      </p:sp>
      <p:sp>
        <p:nvSpPr>
          <p:cNvPr id="4" name="正方形/長方形 3">
            <a:extLst>
              <a:ext uri="{FF2B5EF4-FFF2-40B4-BE49-F238E27FC236}">
                <a16:creationId xmlns:a16="http://schemas.microsoft.com/office/drawing/2014/main" id="{34E54C3A-4AB1-4E68-980F-24B86D70A429}"/>
              </a:ext>
            </a:extLst>
          </p:cNvPr>
          <p:cNvSpPr/>
          <p:nvPr/>
        </p:nvSpPr>
        <p:spPr>
          <a:xfrm>
            <a:off x="381000" y="335280"/>
            <a:ext cx="1965960" cy="472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UI" panose="020B0604030504040204" pitchFamily="50" charset="-128"/>
                <a:ea typeface="Meiryo UI" panose="020B0604030504040204" pitchFamily="50" charset="-128"/>
              </a:rPr>
              <a:t>補助資料③</a:t>
            </a:r>
          </a:p>
        </p:txBody>
      </p:sp>
    </p:spTree>
    <p:extLst>
      <p:ext uri="{BB962C8B-B14F-4D97-AF65-F5344CB8AC3E}">
        <p14:creationId xmlns:p14="http://schemas.microsoft.com/office/powerpoint/2010/main" val="641631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1143000" y="289561"/>
            <a:ext cx="10104120" cy="5940088"/>
          </a:xfrm>
          <a:prstGeom prst="rect">
            <a:avLst/>
          </a:prstGeom>
          <a:noFill/>
        </p:spPr>
        <p:txBody>
          <a:bodyPr wrap="square" rtlCol="0">
            <a:spAutoFit/>
          </a:bodyPr>
          <a:lstStyle/>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参加者の数に応じて班を編成し（少人数なら</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班で可）、班毎に検討してフリップチャートにまとめ、最後に参加者全員で発表、総括するというのが、想定されるグループワークの流れです。</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班の構成）</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参加者　</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ファシリテーター　</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各班に配布するもの）</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フリップチャート（学習ツール </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P.98</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と</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P.99</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A3</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で印刷し、貼り合わせてください）</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リスク事例表（学習ツール </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P.100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A3</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で印刷してください）</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大き目の付箋</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数種類のカラーマジック、ペン</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時間）</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全体の研修時間に応じて、アジェンダを構成する（以下の例での総研修時間は</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検討テーマの選択：</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自身の実施プロセスの明確化：</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実施時のリスクと対応策の書き出し：</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mj-ea"/>
              <a:buAutoNum type="circleNumDbPlain"/>
            </a:pP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発表：</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13732426-166B-4E95-82E8-67F434AEF8E6}"/>
              </a:ext>
            </a:extLst>
          </p:cNvPr>
          <p:cNvSpPr>
            <a:spLocks noGrp="1"/>
          </p:cNvSpPr>
          <p:nvPr>
            <p:ph type="sldNum" sz="quarter" idx="12"/>
          </p:nvPr>
        </p:nvSpPr>
        <p:spPr/>
        <p:txBody>
          <a:bodyPr/>
          <a:lstStyle/>
          <a:p>
            <a:fld id="{35776F4D-2E57-4EE3-B29A-1E353E3DB47A}" type="slidenum">
              <a:rPr kumimoji="1" lang="ja-JP" altLang="en-US" smtClean="0"/>
              <a:t>23</a:t>
            </a:fld>
            <a:endParaRPr kumimoji="1" lang="ja-JP" altLang="en-US"/>
          </a:p>
        </p:txBody>
      </p:sp>
    </p:spTree>
    <p:extLst>
      <p:ext uri="{BB962C8B-B14F-4D97-AF65-F5344CB8AC3E}">
        <p14:creationId xmlns:p14="http://schemas.microsoft.com/office/powerpoint/2010/main" val="2008931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502920" y="167641"/>
            <a:ext cx="11358522" cy="6124754"/>
          </a:xfrm>
          <a:prstGeom prst="rect">
            <a:avLst/>
          </a:prstGeom>
          <a:noFill/>
        </p:spPr>
        <p:txBody>
          <a:bodyPr wrap="square" rtlCol="0">
            <a:spAutoFit/>
          </a:bodyPr>
          <a:lstStyle/>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進め方①</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学習ツール </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P.14</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に記載された</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つの「代表的な業務プロセス」の中から、</a:t>
            </a:r>
            <a:b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班毎に検討テーマを</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つ選択する：</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「この業務は苦手」、「過去にミスをしたことがある」という自身の経験や、あるいは「参加者それぞれやり方が違うかも」という懸念のある業務を選んでください。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（プロトコールレベルの手順ではなく、どの治験でも共通した手順を想定してください。）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例）</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ワークシートや</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ToDo</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リストの作成</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治験用検査キットの準備</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同意説明文書の作成・改訂</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一般的な検体検査、生理検査、放射線検査</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外注検査結果が戻ってきてからの対応</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SAE</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発生時の治験依頼者への</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時間以内の報告</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院内でのクエリの出し方と回答方法</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marL="1257300" lvl="2" indent="-342900">
              <a:buFont typeface="Arial" panose="020B0604020202020204" pitchFamily="34" charset="0"/>
              <a:buChar char="•"/>
            </a:pP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CRC</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と治験担当医師、</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CRC</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と検査スタッフ間の情報共有方法　など</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3549FD8-02AE-4A3B-9839-EB35A242EDC1}"/>
              </a:ext>
            </a:extLst>
          </p:cNvPr>
          <p:cNvSpPr>
            <a:spLocks noGrp="1"/>
          </p:cNvSpPr>
          <p:nvPr>
            <p:ph type="sldNum" sz="quarter" idx="12"/>
          </p:nvPr>
        </p:nvSpPr>
        <p:spPr/>
        <p:txBody>
          <a:bodyPr/>
          <a:lstStyle/>
          <a:p>
            <a:fld id="{35776F4D-2E57-4EE3-B29A-1E353E3DB47A}" type="slidenum">
              <a:rPr kumimoji="1" lang="ja-JP" altLang="en-US" smtClean="0"/>
              <a:t>24</a:t>
            </a:fld>
            <a:endParaRPr kumimoji="1" lang="ja-JP" altLang="en-US"/>
          </a:p>
        </p:txBody>
      </p:sp>
    </p:spTree>
    <p:extLst>
      <p:ext uri="{BB962C8B-B14F-4D97-AF65-F5344CB8AC3E}">
        <p14:creationId xmlns:p14="http://schemas.microsoft.com/office/powerpoint/2010/main" val="1184032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274320" y="106681"/>
            <a:ext cx="11384280" cy="6024726"/>
          </a:xfrm>
          <a:prstGeom prst="rect">
            <a:avLst/>
          </a:prstGeom>
          <a:noFill/>
        </p:spPr>
        <p:txBody>
          <a:bodyPr wrap="square" rtlCol="0">
            <a:spAutoFit/>
          </a:bodyPr>
          <a:lstStyle/>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進め方②</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選択した業務の実施プロセスについて話し合い、その結果をフリップチャートに記載する：</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学習ツールに記載されたプロセスは、一般論として例示したものです。</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施設毎、試験毎、あるいは担当者毎に、例示とは異なるプロセスを経ていたり、記載が足りないプロセスがあると思います。</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また、「例示の範囲内では同じだが、例示に無い細かい部分が異なっている」ということもあるかと思います。</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どこまで細かく洗い出すかは各班の自由ですが、洗い出したプロセスを付箋に記載し、プロセスの流れに従ってフリップチャートに貼付していくことにより、選択した業務の実施プロセスを明確化してみて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それにより、「自分のやり方と他人のやり方が違っていた」ということに気付けるかもしれません。</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spcAft>
                <a:spcPts val="300"/>
              </a:spcAft>
            </a:pP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班の全員に共通したプロセスにはならないかもしれませんが、「皆が違うプロセスだった」ことを知るのもグループワークの成果ですので、その場合は誰か一人のプロセスを記載してください。</a:t>
            </a:r>
          </a:p>
        </p:txBody>
      </p:sp>
      <p:sp>
        <p:nvSpPr>
          <p:cNvPr id="2" name="スライド番号プレースホルダー 1">
            <a:extLst>
              <a:ext uri="{FF2B5EF4-FFF2-40B4-BE49-F238E27FC236}">
                <a16:creationId xmlns:a16="http://schemas.microsoft.com/office/drawing/2014/main" id="{F3EDA4EC-1C46-414C-91A4-788F874F2E2F}"/>
              </a:ext>
            </a:extLst>
          </p:cNvPr>
          <p:cNvSpPr>
            <a:spLocks noGrp="1"/>
          </p:cNvSpPr>
          <p:nvPr>
            <p:ph type="sldNum" sz="quarter" idx="12"/>
          </p:nvPr>
        </p:nvSpPr>
        <p:spPr/>
        <p:txBody>
          <a:bodyPr/>
          <a:lstStyle/>
          <a:p>
            <a:fld id="{35776F4D-2E57-4EE3-B29A-1E353E3DB47A}" type="slidenum">
              <a:rPr kumimoji="1" lang="ja-JP" altLang="en-US" smtClean="0"/>
              <a:t>25</a:t>
            </a:fld>
            <a:endParaRPr kumimoji="1" lang="ja-JP" altLang="en-US"/>
          </a:p>
        </p:txBody>
      </p:sp>
    </p:spTree>
    <p:extLst>
      <p:ext uri="{BB962C8B-B14F-4D97-AF65-F5344CB8AC3E}">
        <p14:creationId xmlns:p14="http://schemas.microsoft.com/office/powerpoint/2010/main" val="1718270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381000" y="304801"/>
            <a:ext cx="11353800" cy="5755422"/>
          </a:xfrm>
          <a:prstGeom prst="rect">
            <a:avLst/>
          </a:prstGeom>
          <a:noFill/>
        </p:spPr>
        <p:txBody>
          <a:bodyPr wrap="square" rtlCol="0">
            <a:spAutoFit/>
          </a:bodyPr>
          <a:lstStyle/>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進め方③</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実施プロセス検討の際に出たリスクと対応策をリスク事例表に記載する：</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リスク事例表に、進め方②での実施プロセス検討の際に出たリスク（過去の逸脱、ヒヤリハット事例）を書き出してください。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書き出すリスクは、重大なもの</a:t>
            </a:r>
            <a:r>
              <a:rPr kumimoji="1" lang="en-US" altLang="ja-JP" sz="220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例で構いません。</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次に、そのリスクへの対応策を記載してください。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逸脱に対して実際に採った対応策でもよいですが、「その対応策でリスクが低減されるか」、「どのような対応を採れば、もっとリスク低減に繋がったか」という観点で話し合い、対応策を決めてください。</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学習ツールに記載されたリスク事例の多くは、学習ツール作成メンバーがモニタリング業務や監査業務時に見聞きしたものですが、実際には記載された事例以外にも多くのリスクや対応策がある（あった）かと思います。</a:t>
            </a:r>
            <a:endParaRPr kumimoji="1" lang="en-US" altLang="ja-JP" sz="22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検討を通じて「同じリスクに違う対応策を採っていた」、「この対応策の方が効果的だった」など班毎の気づきを得て、より良い対応策を記載してください。</a:t>
            </a:r>
          </a:p>
        </p:txBody>
      </p:sp>
      <p:sp>
        <p:nvSpPr>
          <p:cNvPr id="2" name="スライド番号プレースホルダー 1">
            <a:extLst>
              <a:ext uri="{FF2B5EF4-FFF2-40B4-BE49-F238E27FC236}">
                <a16:creationId xmlns:a16="http://schemas.microsoft.com/office/drawing/2014/main" id="{A03CB71D-35A3-4757-BB43-09A1F0A8E611}"/>
              </a:ext>
            </a:extLst>
          </p:cNvPr>
          <p:cNvSpPr>
            <a:spLocks noGrp="1"/>
          </p:cNvSpPr>
          <p:nvPr>
            <p:ph type="sldNum" sz="quarter" idx="12"/>
          </p:nvPr>
        </p:nvSpPr>
        <p:spPr/>
        <p:txBody>
          <a:bodyPr/>
          <a:lstStyle/>
          <a:p>
            <a:fld id="{35776F4D-2E57-4EE3-B29A-1E353E3DB47A}" type="slidenum">
              <a:rPr kumimoji="1" lang="ja-JP" altLang="en-US" smtClean="0"/>
              <a:t>26</a:t>
            </a:fld>
            <a:endParaRPr kumimoji="1" lang="ja-JP" altLang="en-US"/>
          </a:p>
        </p:txBody>
      </p:sp>
    </p:spTree>
    <p:extLst>
      <p:ext uri="{BB962C8B-B14F-4D97-AF65-F5344CB8AC3E}">
        <p14:creationId xmlns:p14="http://schemas.microsoft.com/office/powerpoint/2010/main" val="2148092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426720" y="350520"/>
            <a:ext cx="11323320" cy="5416868"/>
          </a:xfrm>
          <a:prstGeom prst="rect">
            <a:avLst/>
          </a:prstGeom>
          <a:noFill/>
        </p:spPr>
        <p:txBody>
          <a:bodyPr wrap="square" rtlCol="0">
            <a:spAutoFit/>
          </a:bodyPr>
          <a:lstStyle/>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進め方④</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発表：</a:t>
            </a:r>
            <a:r>
              <a:rPr kumimoji="1" lang="en-US" altLang="ja-JP" sz="2400" u="sng">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フロー図とリスク表を写真に撮り、プロジェクターで投影します。</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各班から、書き出した実施プロセスの説明と、リスク及び対応策を発表してください。</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対応策については、それがリスク軽減（逸脱の防止）に有効だと考えた理由も発表してください。</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場合によっては、発表者の方のプロセスは、同じ班の方と異なっていたかもしれません。</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あるいは、その班が書き出した実施プロセスやリスク対応策は、他の班の方とは異なるかもしれません。</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「同じだと思っていたのにやり方が違っていた」とか「こういうやり方もあるんだ」という気付きを得ることが大切ですので、発表者と異なる意見がありましたら、積極的にご発言ください。</a:t>
            </a:r>
          </a:p>
        </p:txBody>
      </p:sp>
      <p:sp>
        <p:nvSpPr>
          <p:cNvPr id="2" name="スライド番号プレースホルダー 1">
            <a:extLst>
              <a:ext uri="{FF2B5EF4-FFF2-40B4-BE49-F238E27FC236}">
                <a16:creationId xmlns:a16="http://schemas.microsoft.com/office/drawing/2014/main" id="{122DDAC9-50B0-4F69-89F2-893242A74AE2}"/>
              </a:ext>
            </a:extLst>
          </p:cNvPr>
          <p:cNvSpPr>
            <a:spLocks noGrp="1"/>
          </p:cNvSpPr>
          <p:nvPr>
            <p:ph type="sldNum" sz="quarter" idx="12"/>
          </p:nvPr>
        </p:nvSpPr>
        <p:spPr/>
        <p:txBody>
          <a:bodyPr/>
          <a:lstStyle/>
          <a:p>
            <a:fld id="{35776F4D-2E57-4EE3-B29A-1E353E3DB47A}" type="slidenum">
              <a:rPr kumimoji="1" lang="ja-JP" altLang="en-US" smtClean="0"/>
              <a:t>27</a:t>
            </a:fld>
            <a:endParaRPr kumimoji="1" lang="ja-JP" altLang="en-US"/>
          </a:p>
        </p:txBody>
      </p:sp>
    </p:spTree>
    <p:extLst>
      <p:ext uri="{BB962C8B-B14F-4D97-AF65-F5344CB8AC3E}">
        <p14:creationId xmlns:p14="http://schemas.microsoft.com/office/powerpoint/2010/main" val="1839855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1888C69-A13D-4553-B101-477638178D2D}"/>
              </a:ext>
            </a:extLst>
          </p:cNvPr>
          <p:cNvSpPr txBox="1"/>
          <p:nvPr/>
        </p:nvSpPr>
        <p:spPr>
          <a:xfrm>
            <a:off x="695459" y="540913"/>
            <a:ext cx="10831133" cy="5632311"/>
          </a:xfrm>
          <a:prstGeom prst="rect">
            <a:avLst/>
          </a:prstGeom>
          <a:noFill/>
        </p:spPr>
        <p:txBody>
          <a:bodyPr wrap="square" rtlCol="0">
            <a:spAutoFit/>
          </a:bodyPr>
          <a:lstStyle/>
          <a:p>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この学習で得られるもの</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l"/>
            </a:pP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治験実施プロセスを構築するときに、実施時のリスクを想定しながらプロセスを検討できるようになる</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l"/>
            </a:pP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必ずしも自分のプロセス＝他人のプロセスではないことを知る</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u="sng">
                <a:latin typeface="Meiryo UI" panose="020B0604030504040204" pitchFamily="50" charset="-128"/>
                <a:ea typeface="Meiryo UI" panose="020B0604030504040204" pitchFamily="50" charset="-128"/>
                <a:cs typeface="Meiryo UI" panose="020B0604030504040204" pitchFamily="50" charset="-128"/>
              </a:rPr>
              <a:t>今後について</a:t>
            </a:r>
            <a:endParaRPr kumimoji="1" lang="en-US" altLang="ja-JP" sz="2400" u="sng">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プロセスが異なる＝ダメではありません。</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機械ではなく人間がやることですから、違いがあって当然です。</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逸脱のリスクを残したままプロセスを実施するのが好ましくないということですから、「プロセスが違うかどうか」ではなく、「逸脱のリスクがあるか」を想定しながらプロセスを構築した上で治験を開始するようにしてください。</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lgn="ctr"/>
            <a:r>
              <a:rPr kumimoji="1" lang="ja-JP" altLang="en-US" sz="2400" b="1" u="sng">
                <a:latin typeface="Meiryo UI" panose="020B0604030504040204" pitchFamily="50" charset="-128"/>
                <a:ea typeface="Meiryo UI" panose="020B0604030504040204" pitchFamily="50" charset="-128"/>
                <a:cs typeface="Meiryo UI" panose="020B0604030504040204" pitchFamily="50" charset="-128"/>
              </a:rPr>
              <a:t>これが</a:t>
            </a:r>
            <a:r>
              <a:rPr kumimoji="1" lang="en-US" altLang="ja-JP" sz="2400" b="1" u="sng" dirty="0">
                <a:latin typeface="Meiryo UI" panose="020B0604030504040204" pitchFamily="50" charset="-128"/>
                <a:ea typeface="Meiryo UI" panose="020B0604030504040204" pitchFamily="50" charset="-128"/>
                <a:cs typeface="Meiryo UI" panose="020B0604030504040204" pitchFamily="50" charset="-128"/>
              </a:rPr>
              <a:t>Risk</a:t>
            </a:r>
            <a:r>
              <a:rPr kumimoji="1" lang="ja-JP" altLang="en-US" sz="2400" b="1" u="sng"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u="sng" dirty="0">
                <a:latin typeface="Meiryo UI" panose="020B0604030504040204" pitchFamily="50" charset="-128"/>
                <a:ea typeface="Meiryo UI" panose="020B0604030504040204" pitchFamily="50" charset="-128"/>
                <a:cs typeface="Meiryo UI" panose="020B0604030504040204" pitchFamily="50" charset="-128"/>
              </a:rPr>
              <a:t>Based</a:t>
            </a:r>
            <a:r>
              <a:rPr kumimoji="1" lang="ja-JP" altLang="en-US" sz="2400" b="1" u="sng"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u="sng" dirty="0">
                <a:latin typeface="Meiryo UI" panose="020B0604030504040204" pitchFamily="50" charset="-128"/>
                <a:ea typeface="Meiryo UI" panose="020B0604030504040204" pitchFamily="50" charset="-128"/>
                <a:cs typeface="Meiryo UI" panose="020B0604030504040204" pitchFamily="50" charset="-128"/>
              </a:rPr>
              <a:t>Approach</a:t>
            </a:r>
            <a:r>
              <a:rPr kumimoji="1" lang="ja-JP" altLang="en-US" sz="2400" b="1" u="sng">
                <a:latin typeface="Meiryo UI" panose="020B0604030504040204" pitchFamily="50" charset="-128"/>
                <a:ea typeface="Meiryo UI" panose="020B0604030504040204" pitchFamily="50" charset="-128"/>
                <a:cs typeface="Meiryo UI" panose="020B0604030504040204" pitchFamily="50" charset="-128"/>
              </a:rPr>
              <a:t>の実践に繋がります</a:t>
            </a:r>
          </a:p>
        </p:txBody>
      </p:sp>
      <p:sp>
        <p:nvSpPr>
          <p:cNvPr id="3" name="スライド番号プレースホルダー 2">
            <a:extLst>
              <a:ext uri="{FF2B5EF4-FFF2-40B4-BE49-F238E27FC236}">
                <a16:creationId xmlns:a16="http://schemas.microsoft.com/office/drawing/2014/main" id="{7207F70F-7F7E-4000-871A-E7E8EE789CC8}"/>
              </a:ext>
            </a:extLst>
          </p:cNvPr>
          <p:cNvSpPr>
            <a:spLocks noGrp="1"/>
          </p:cNvSpPr>
          <p:nvPr>
            <p:ph type="sldNum" sz="quarter" idx="12"/>
          </p:nvPr>
        </p:nvSpPr>
        <p:spPr/>
        <p:txBody>
          <a:bodyPr/>
          <a:lstStyle/>
          <a:p>
            <a:fld id="{35776F4D-2E57-4EE3-B29A-1E353E3DB47A}" type="slidenum">
              <a:rPr kumimoji="1" lang="ja-JP" altLang="en-US" smtClean="0"/>
              <a:t>28</a:t>
            </a:fld>
            <a:endParaRPr kumimoji="1" lang="ja-JP" altLang="en-US"/>
          </a:p>
        </p:txBody>
      </p:sp>
    </p:spTree>
    <p:extLst>
      <p:ext uri="{BB962C8B-B14F-4D97-AF65-F5344CB8AC3E}">
        <p14:creationId xmlns:p14="http://schemas.microsoft.com/office/powerpoint/2010/main" val="235362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1519EE-E0A6-4FA6-913F-E18D7636AD80}"/>
              </a:ext>
            </a:extLst>
          </p:cNvPr>
          <p:cNvSpPr txBox="1"/>
          <p:nvPr/>
        </p:nvSpPr>
        <p:spPr>
          <a:xfrm>
            <a:off x="399245" y="373488"/>
            <a:ext cx="11449318" cy="461665"/>
          </a:xfrm>
          <a:prstGeom prst="rect">
            <a:avLst/>
          </a:prstGeom>
          <a:noFill/>
        </p:spPr>
        <p:txBody>
          <a:bodyPr wrap="square" rtlCol="0">
            <a:spAutoFit/>
          </a:bodyPr>
          <a:lstStyle/>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治験実施医療機関での治験業務は、主に以下の</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つに大別できます</a:t>
            </a:r>
          </a:p>
        </p:txBody>
      </p:sp>
      <p:pic>
        <p:nvPicPr>
          <p:cNvPr id="3" name="Picture 2" descr="C:\Users\t-yoshioka\AppData\Local\Microsoft\Windows\Temporary Internet Files\Content.IE5\ZNHN9A51\MC900359079[1].wmf">
            <a:extLst>
              <a:ext uri="{FF2B5EF4-FFF2-40B4-BE49-F238E27FC236}">
                <a16:creationId xmlns:a16="http://schemas.microsoft.com/office/drawing/2014/main" id="{32B13A05-97F1-4BD0-89D8-D10463555A0B}"/>
              </a:ext>
            </a:extLst>
          </p:cNvPr>
          <p:cNvPicPr>
            <a:picLocks noChangeAspect="1" noChangeArrowheads="1"/>
          </p:cNvPicPr>
          <p:nvPr/>
        </p:nvPicPr>
        <p:blipFill>
          <a:blip r:embed="rId2" cstate="print"/>
          <a:srcRect/>
          <a:stretch>
            <a:fillRect/>
          </a:stretch>
        </p:blipFill>
        <p:spPr bwMode="auto">
          <a:xfrm>
            <a:off x="1280485" y="1127508"/>
            <a:ext cx="1866300" cy="1379359"/>
          </a:xfrm>
          <a:prstGeom prst="rect">
            <a:avLst/>
          </a:prstGeom>
          <a:noFill/>
        </p:spPr>
      </p:pic>
      <p:pic>
        <p:nvPicPr>
          <p:cNvPr id="4" name="Picture 9" descr="C:\Users\t-yoshioka\AppData\Local\Microsoft\Windows\Temporary Internet Files\Content.IE5\ZNHN9A51\MC900234083[1].wmf">
            <a:extLst>
              <a:ext uri="{FF2B5EF4-FFF2-40B4-BE49-F238E27FC236}">
                <a16:creationId xmlns:a16="http://schemas.microsoft.com/office/drawing/2014/main" id="{D38C8150-CD99-4D0D-9F6B-4D1100C88FA5}"/>
              </a:ext>
            </a:extLst>
          </p:cNvPr>
          <p:cNvPicPr>
            <a:picLocks noChangeAspect="1" noChangeArrowheads="1"/>
          </p:cNvPicPr>
          <p:nvPr/>
        </p:nvPicPr>
        <p:blipFill>
          <a:blip r:embed="rId3" cstate="print"/>
          <a:srcRect/>
          <a:stretch>
            <a:fillRect/>
          </a:stretch>
        </p:blipFill>
        <p:spPr bwMode="auto">
          <a:xfrm>
            <a:off x="8674586" y="1372634"/>
            <a:ext cx="2173906" cy="1083323"/>
          </a:xfrm>
          <a:prstGeom prst="rect">
            <a:avLst/>
          </a:prstGeom>
          <a:noFill/>
        </p:spPr>
      </p:pic>
      <p:sp>
        <p:nvSpPr>
          <p:cNvPr id="5" name="角丸四角形 13">
            <a:extLst>
              <a:ext uri="{FF2B5EF4-FFF2-40B4-BE49-F238E27FC236}">
                <a16:creationId xmlns:a16="http://schemas.microsoft.com/office/drawing/2014/main" id="{AA0972EE-DA42-4D15-9423-B09C36455A8A}"/>
              </a:ext>
            </a:extLst>
          </p:cNvPr>
          <p:cNvSpPr>
            <a:spLocks noChangeAspect="1"/>
          </p:cNvSpPr>
          <p:nvPr/>
        </p:nvSpPr>
        <p:spPr bwMode="auto">
          <a:xfrm>
            <a:off x="723651" y="3336848"/>
            <a:ext cx="3051959" cy="321833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95363" rtl="0" eaLnBrk="1" fontAlgn="base" latinLnBrk="0" hangingPunct="1">
              <a:lnSpc>
                <a:spcPct val="100000"/>
              </a:lnSpc>
              <a:spcBef>
                <a:spcPct val="0"/>
              </a:spcBef>
              <a:spcAft>
                <a:spcPct val="0"/>
              </a:spcAft>
              <a:buClrTx/>
              <a:buSzTx/>
              <a:buFontTx/>
              <a:buNone/>
              <a:tabLst/>
            </a:pPr>
            <a:r>
              <a:rPr lang="ja-JP" altLang="en-US" sz="2000">
                <a:latin typeface="Meiryo UI" panose="020B0604030504040204" pitchFamily="50" charset="-128"/>
                <a:ea typeface="Meiryo UI" panose="020B0604030504040204" pitchFamily="50" charset="-128"/>
                <a:cs typeface="Meiryo UI" panose="020B0604030504040204" pitchFamily="50" charset="-128"/>
              </a:rPr>
              <a:t>治験担当医師、</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医療スタッフ、</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en-US" altLang="ja-JP" sz="2000">
                <a:latin typeface="Meiryo UI" panose="020B0604030504040204" pitchFamily="50" charset="-128"/>
                <a:ea typeface="Meiryo UI" panose="020B0604030504040204" pitchFamily="50" charset="-128"/>
                <a:cs typeface="Meiryo UI" panose="020B0604030504040204" pitchFamily="50" charset="-128"/>
              </a:rPr>
              <a:t>CRC</a:t>
            </a:r>
            <a:r>
              <a:rPr lang="ja-JP" altLang="en-US" sz="2000">
                <a:latin typeface="Meiryo UI" panose="020B0604030504040204" pitchFamily="50" charset="-128"/>
                <a:ea typeface="Meiryo UI" panose="020B0604030504040204" pitchFamily="50" charset="-128"/>
                <a:cs typeface="Meiryo UI" panose="020B0604030504040204" pitchFamily="50" charset="-128"/>
              </a:rPr>
              <a:t>等が、</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プロトコールで規定された</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検査や観察、評価を</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ja-JP" sz="2000">
              <a:latin typeface="Meiryo UI" panose="020B0604030504040204" pitchFamily="50" charset="-128"/>
              <a:ea typeface="Meiryo UI" panose="020B0604030504040204" pitchFamily="50" charset="-128"/>
              <a:cs typeface="Meiryo UI" panose="020B0604030504040204" pitchFamily="50" charset="-128"/>
            </a:endParaRPr>
          </a:p>
          <a:p>
            <a:pPr marL="0" marR="0" indent="0" defTabSz="995363" rtl="0" eaLnBrk="1" fontAlgn="base" latinLnBrk="0" hangingPunct="1">
              <a:lnSpc>
                <a:spcPct val="100000"/>
              </a:lnSpc>
              <a:spcBef>
                <a:spcPct val="0"/>
              </a:spcBef>
              <a:spcAft>
                <a:spcPct val="0"/>
              </a:spcAft>
              <a:buClrTx/>
              <a:buSzTx/>
              <a:buFontTx/>
              <a:buNone/>
              <a:tabLst/>
            </a:pP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171450" marR="0" indent="-171450" defTabSz="995363" rtl="0" eaLnBrk="1" fontAlgn="base" latinLnBrk="0" hangingPunct="1">
              <a:lnSpc>
                <a:spcPct val="100000"/>
              </a:lnSpc>
              <a:spcBef>
                <a:spcPct val="0"/>
              </a:spcBef>
              <a:spcAft>
                <a:spcPct val="0"/>
              </a:spcAft>
              <a:buClrTx/>
              <a:buSzTx/>
              <a:buFont typeface="Meiryo UI" panose="020B0604030504040204" pitchFamily="50" charset="-128"/>
              <a:buChar char="※"/>
              <a:tabLst/>
            </a:pPr>
            <a:r>
              <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プロトコール入手後のワークシート作成や、</a:t>
            </a:r>
            <a:br>
              <a:rPr kumimoji="1" lang="en-US" altLang="ja-JP"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en-US" altLang="ja-JP"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Visit</a:t>
            </a:r>
            <a:r>
              <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来院前の検査キットの用意などの</a:t>
            </a:r>
            <a:br>
              <a:rPr kumimoji="1" lang="en-US" altLang="ja-JP"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準備業務</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も含む</a:t>
            </a:r>
            <a:endPar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右矢印 15">
            <a:extLst>
              <a:ext uri="{FF2B5EF4-FFF2-40B4-BE49-F238E27FC236}">
                <a16:creationId xmlns:a16="http://schemas.microsoft.com/office/drawing/2014/main" id="{81F53CAD-81B2-43F6-90B2-00D6209FF79C}"/>
              </a:ext>
            </a:extLst>
          </p:cNvPr>
          <p:cNvSpPr>
            <a:spLocks noChangeAspect="1"/>
          </p:cNvSpPr>
          <p:nvPr/>
        </p:nvSpPr>
        <p:spPr bwMode="auto">
          <a:xfrm>
            <a:off x="3775610"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sp>
        <p:nvSpPr>
          <p:cNvPr id="8" name="右矢印 19">
            <a:extLst>
              <a:ext uri="{FF2B5EF4-FFF2-40B4-BE49-F238E27FC236}">
                <a16:creationId xmlns:a16="http://schemas.microsoft.com/office/drawing/2014/main" id="{0AF10581-BCDD-4306-A241-7488AE6BE85F}"/>
              </a:ext>
            </a:extLst>
          </p:cNvPr>
          <p:cNvSpPr>
            <a:spLocks noChangeAspect="1"/>
          </p:cNvSpPr>
          <p:nvPr/>
        </p:nvSpPr>
        <p:spPr bwMode="auto">
          <a:xfrm>
            <a:off x="7593252"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1" descr="C:\Users\t-yoshioka\AppData\Local\Microsoft\Windows\Temporary Internet Files\Content.IE5\C014X8SS\MC900229785[1].wmf">
            <a:extLst>
              <a:ext uri="{FF2B5EF4-FFF2-40B4-BE49-F238E27FC236}">
                <a16:creationId xmlns:a16="http://schemas.microsoft.com/office/drawing/2014/main" id="{37F8EE48-51A0-42DE-BE20-8B562C79B917}"/>
              </a:ext>
            </a:extLst>
          </p:cNvPr>
          <p:cNvPicPr>
            <a:picLocks noChangeAspect="1" noChangeArrowheads="1"/>
          </p:cNvPicPr>
          <p:nvPr/>
        </p:nvPicPr>
        <p:blipFill>
          <a:blip r:embed="rId4" cstate="print"/>
          <a:srcRect/>
          <a:stretch>
            <a:fillRect/>
          </a:stretch>
        </p:blipFill>
        <p:spPr bwMode="auto">
          <a:xfrm>
            <a:off x="5360999" y="1235525"/>
            <a:ext cx="1518275" cy="1394755"/>
          </a:xfrm>
          <a:prstGeom prst="rect">
            <a:avLst/>
          </a:prstGeom>
          <a:noFill/>
        </p:spPr>
      </p:pic>
      <p:sp>
        <p:nvSpPr>
          <p:cNvPr id="13" name="角丸四角形 16">
            <a:extLst>
              <a:ext uri="{FF2B5EF4-FFF2-40B4-BE49-F238E27FC236}">
                <a16:creationId xmlns:a16="http://schemas.microsoft.com/office/drawing/2014/main" id="{3A75CEBD-5BE2-4D63-BDC0-0F4293B5B8DD}"/>
              </a:ext>
            </a:extLst>
          </p:cNvPr>
          <p:cNvSpPr>
            <a:spLocks noChangeAspect="1"/>
          </p:cNvSpPr>
          <p:nvPr/>
        </p:nvSpPr>
        <p:spPr bwMode="auto">
          <a:xfrm>
            <a:off x="1204045" y="2769303"/>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sz="1800">
                <a:latin typeface="Meiryo UI" panose="020B0604030504040204" pitchFamily="50" charset="-128"/>
                <a:ea typeface="Meiryo UI" panose="020B0604030504040204" pitchFamily="50" charset="-128"/>
                <a:cs typeface="Meiryo UI" panose="020B0604030504040204" pitchFamily="50" charset="-128"/>
              </a:rPr>
              <a:t>治験の実施</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9">
            <a:extLst>
              <a:ext uri="{FF2B5EF4-FFF2-40B4-BE49-F238E27FC236}">
                <a16:creationId xmlns:a16="http://schemas.microsoft.com/office/drawing/2014/main" id="{19CBEF62-FEC0-4A89-A424-C934C0635880}"/>
              </a:ext>
            </a:extLst>
          </p:cNvPr>
          <p:cNvSpPr>
            <a:spLocks noGrp="1"/>
          </p:cNvSpPr>
          <p:nvPr>
            <p:ph type="sldNum" sz="quarter" idx="12"/>
          </p:nvPr>
        </p:nvSpPr>
        <p:spPr/>
        <p:txBody>
          <a:bodyPr/>
          <a:lstStyle/>
          <a:p>
            <a:fld id="{35776F4D-2E57-4EE3-B29A-1E353E3DB47A}" type="slidenum">
              <a:rPr kumimoji="1" lang="ja-JP" altLang="en-US" smtClean="0"/>
              <a:t>3</a:t>
            </a:fld>
            <a:endParaRPr kumimoji="1" lang="ja-JP" altLang="en-US"/>
          </a:p>
        </p:txBody>
      </p:sp>
      <p:sp>
        <p:nvSpPr>
          <p:cNvPr id="15" name="角丸四角形 13">
            <a:extLst>
              <a:ext uri="{FF2B5EF4-FFF2-40B4-BE49-F238E27FC236}">
                <a16:creationId xmlns:a16="http://schemas.microsoft.com/office/drawing/2014/main" id="{D4BF1F01-3BC7-425C-93D5-0161E1889651}"/>
              </a:ext>
            </a:extLst>
          </p:cNvPr>
          <p:cNvSpPr>
            <a:spLocks noChangeAspect="1"/>
          </p:cNvSpPr>
          <p:nvPr/>
        </p:nvSpPr>
        <p:spPr bwMode="auto">
          <a:xfrm>
            <a:off x="4664277" y="3336848"/>
            <a:ext cx="3244689" cy="321833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95363" rtl="0" eaLnBrk="1" fontAlgn="base" latinLnBrk="0" hangingPunct="1">
              <a:lnSpc>
                <a:spcPct val="100000"/>
              </a:lnSpc>
              <a:spcBef>
                <a:spcPct val="0"/>
              </a:spcBef>
              <a:spcAft>
                <a:spcPct val="0"/>
              </a:spcAft>
              <a:buClrTx/>
              <a:buSzTx/>
              <a:buFontTx/>
              <a:buNone/>
              <a:tabLst/>
            </a:pPr>
            <a:r>
              <a:rPr lang="ja-JP" altLang="en-US" sz="2000">
                <a:latin typeface="Meiryo UI" panose="020B0604030504040204" pitchFamily="50" charset="-128"/>
                <a:ea typeface="Meiryo UI" panose="020B0604030504040204" pitchFamily="50" charset="-128"/>
                <a:cs typeface="Meiryo UI" panose="020B0604030504040204" pitchFamily="50" charset="-128"/>
              </a:rPr>
              <a:t>治験を実施した人が、</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実施した内容を、</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カルテ、ワークシート、</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評価表、検査報告書等に</a:t>
            </a:r>
            <a:br>
              <a:rPr lang="en-US" altLang="ja-JP" sz="2000">
                <a:latin typeface="Meiryo UI" panose="020B0604030504040204" pitchFamily="50" charset="-128"/>
                <a:ea typeface="Meiryo UI" panose="020B0604030504040204" pitchFamily="50" charset="-128"/>
                <a:cs typeface="Meiryo UI" panose="020B0604030504040204" pitchFamily="50" charset="-128"/>
              </a:rPr>
            </a:br>
            <a:r>
              <a:rPr lang="ja-JP" altLang="en-US" sz="2000">
                <a:latin typeface="Meiryo UI" panose="020B0604030504040204" pitchFamily="50" charset="-128"/>
                <a:ea typeface="Meiryo UI" panose="020B0604030504040204" pitchFamily="50" charset="-128"/>
                <a:cs typeface="Meiryo UI" panose="020B0604030504040204" pitchFamily="50" charset="-128"/>
              </a:rPr>
              <a:t>記録する</a:t>
            </a:r>
            <a:endPar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6">
            <a:extLst>
              <a:ext uri="{FF2B5EF4-FFF2-40B4-BE49-F238E27FC236}">
                <a16:creationId xmlns:a16="http://schemas.microsoft.com/office/drawing/2014/main" id="{F85D641D-0F5E-4E8A-A921-C399178B8C22}"/>
              </a:ext>
            </a:extLst>
          </p:cNvPr>
          <p:cNvSpPr>
            <a:spLocks noChangeAspect="1"/>
          </p:cNvSpPr>
          <p:nvPr/>
        </p:nvSpPr>
        <p:spPr bwMode="auto">
          <a:xfrm>
            <a:off x="5093786" y="2759321"/>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a:latin typeface="Meiryo UI" panose="020B0604030504040204" pitchFamily="50" charset="-128"/>
                <a:ea typeface="Meiryo UI" panose="020B0604030504040204" pitchFamily="50" charset="-128"/>
                <a:cs typeface="Meiryo UI" panose="020B0604030504040204" pitchFamily="50" charset="-128"/>
              </a:rPr>
              <a:t>原資料作成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a:extLst>
              <a:ext uri="{FF2B5EF4-FFF2-40B4-BE49-F238E27FC236}">
                <a16:creationId xmlns:a16="http://schemas.microsoft.com/office/drawing/2014/main" id="{AB4CAD70-3F87-46BF-BBC9-86C65E3004B0}"/>
              </a:ext>
            </a:extLst>
          </p:cNvPr>
          <p:cNvSpPr>
            <a:spLocks noChangeAspect="1"/>
          </p:cNvSpPr>
          <p:nvPr/>
        </p:nvSpPr>
        <p:spPr bwMode="auto">
          <a:xfrm>
            <a:off x="8565362" y="2781178"/>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en-US" altLang="ja-JP">
                <a:latin typeface="Meiryo UI" panose="020B0604030504040204" pitchFamily="50" charset="-128"/>
                <a:ea typeface="Meiryo UI" panose="020B0604030504040204" pitchFamily="50" charset="-128"/>
                <a:cs typeface="Meiryo UI" panose="020B0604030504040204" pitchFamily="50" charset="-128"/>
              </a:rPr>
              <a:t>CRF</a:t>
            </a:r>
            <a:r>
              <a:rPr lang="ja-JP" altLang="en-US">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AD9C7F07-4817-4FB8-8D96-9549A47F6629}"/>
              </a:ext>
            </a:extLst>
          </p:cNvPr>
          <p:cNvSpPr>
            <a:spLocks noChangeAspect="1"/>
          </p:cNvSpPr>
          <p:nvPr/>
        </p:nvSpPr>
        <p:spPr bwMode="auto">
          <a:xfrm>
            <a:off x="8470295" y="3358705"/>
            <a:ext cx="2742188" cy="321833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95363" rtl="0" eaLnBrk="1" fontAlgn="base" latinLnBrk="0" hangingPunct="1">
              <a:lnSpc>
                <a:spcPct val="100000"/>
              </a:lnSpc>
              <a:spcBef>
                <a:spcPct val="0"/>
              </a:spcBef>
              <a:spcAft>
                <a:spcPct val="0"/>
              </a:spcAft>
              <a:buClrTx/>
              <a:buSzTx/>
              <a:buFontTx/>
              <a:buNone/>
              <a:tabLst/>
            </a:pPr>
            <a:r>
              <a:rPr kumimoji="1" lang="ja-JP" altLang="en-US" sz="20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原資料から</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CRF</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に</a:t>
            </a:r>
            <a:br>
              <a:rPr kumimoji="1" lang="en-US" altLang="ja-JP" sz="2000">
                <a:latin typeface="Meiryo UI" panose="020B0604030504040204" pitchFamily="50" charset="-128"/>
                <a:ea typeface="Meiryo UI" panose="020B0604030504040204" pitchFamily="50" charset="-128"/>
                <a:cs typeface="Meiryo UI" panose="020B0604030504040204" pitchFamily="50" charset="-128"/>
              </a:rPr>
            </a:b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転記する</a:t>
            </a:r>
            <a:endParaRPr kumimoji="1" lang="ja-JP" altLang="en-US" sz="120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966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yoshioka\AppData\Local\Microsoft\Windows\Temporary Internet Files\Content.IE5\ZNHN9A51\MC900359079[1].wmf">
            <a:extLst>
              <a:ext uri="{FF2B5EF4-FFF2-40B4-BE49-F238E27FC236}">
                <a16:creationId xmlns:a16="http://schemas.microsoft.com/office/drawing/2014/main" id="{32B13A05-97F1-4BD0-89D8-D10463555A0B}"/>
              </a:ext>
            </a:extLst>
          </p:cNvPr>
          <p:cNvPicPr>
            <a:picLocks noChangeAspect="1" noChangeArrowheads="1"/>
          </p:cNvPicPr>
          <p:nvPr/>
        </p:nvPicPr>
        <p:blipFill>
          <a:blip r:embed="rId2" cstate="print"/>
          <a:srcRect/>
          <a:stretch>
            <a:fillRect/>
          </a:stretch>
        </p:blipFill>
        <p:spPr bwMode="auto">
          <a:xfrm>
            <a:off x="1280485" y="1127508"/>
            <a:ext cx="1866300" cy="1379359"/>
          </a:xfrm>
          <a:prstGeom prst="rect">
            <a:avLst/>
          </a:prstGeom>
          <a:noFill/>
        </p:spPr>
      </p:pic>
      <p:pic>
        <p:nvPicPr>
          <p:cNvPr id="4" name="Picture 9" descr="C:\Users\t-yoshioka\AppData\Local\Microsoft\Windows\Temporary Internet Files\Content.IE5\ZNHN9A51\MC900234083[1].wmf">
            <a:extLst>
              <a:ext uri="{FF2B5EF4-FFF2-40B4-BE49-F238E27FC236}">
                <a16:creationId xmlns:a16="http://schemas.microsoft.com/office/drawing/2014/main" id="{D38C8150-CD99-4D0D-9F6B-4D1100C88FA5}"/>
              </a:ext>
            </a:extLst>
          </p:cNvPr>
          <p:cNvPicPr>
            <a:picLocks noChangeAspect="1" noChangeArrowheads="1"/>
          </p:cNvPicPr>
          <p:nvPr/>
        </p:nvPicPr>
        <p:blipFill>
          <a:blip r:embed="rId3" cstate="print"/>
          <a:srcRect/>
          <a:stretch>
            <a:fillRect/>
          </a:stretch>
        </p:blipFill>
        <p:spPr bwMode="auto">
          <a:xfrm>
            <a:off x="8674586" y="1372634"/>
            <a:ext cx="2173906" cy="1083323"/>
          </a:xfrm>
          <a:prstGeom prst="rect">
            <a:avLst/>
          </a:prstGeom>
          <a:noFill/>
        </p:spPr>
      </p:pic>
      <p:sp>
        <p:nvSpPr>
          <p:cNvPr id="6" name="右矢印 15">
            <a:extLst>
              <a:ext uri="{FF2B5EF4-FFF2-40B4-BE49-F238E27FC236}">
                <a16:creationId xmlns:a16="http://schemas.microsoft.com/office/drawing/2014/main" id="{81F53CAD-81B2-43F6-90B2-00D6209FF79C}"/>
              </a:ext>
            </a:extLst>
          </p:cNvPr>
          <p:cNvSpPr>
            <a:spLocks noChangeAspect="1"/>
          </p:cNvSpPr>
          <p:nvPr/>
        </p:nvSpPr>
        <p:spPr bwMode="auto">
          <a:xfrm>
            <a:off x="3775610"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sp>
        <p:nvSpPr>
          <p:cNvPr id="8" name="右矢印 19">
            <a:extLst>
              <a:ext uri="{FF2B5EF4-FFF2-40B4-BE49-F238E27FC236}">
                <a16:creationId xmlns:a16="http://schemas.microsoft.com/office/drawing/2014/main" id="{0AF10581-BCDD-4306-A241-7488AE6BE85F}"/>
              </a:ext>
            </a:extLst>
          </p:cNvPr>
          <p:cNvSpPr>
            <a:spLocks noChangeAspect="1"/>
          </p:cNvSpPr>
          <p:nvPr/>
        </p:nvSpPr>
        <p:spPr bwMode="auto">
          <a:xfrm>
            <a:off x="7593252"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1" descr="C:\Users\t-yoshioka\AppData\Local\Microsoft\Windows\Temporary Internet Files\Content.IE5\C014X8SS\MC900229785[1].wmf">
            <a:extLst>
              <a:ext uri="{FF2B5EF4-FFF2-40B4-BE49-F238E27FC236}">
                <a16:creationId xmlns:a16="http://schemas.microsoft.com/office/drawing/2014/main" id="{37F8EE48-51A0-42DE-BE20-8B562C79B917}"/>
              </a:ext>
            </a:extLst>
          </p:cNvPr>
          <p:cNvPicPr>
            <a:picLocks noChangeAspect="1" noChangeArrowheads="1"/>
          </p:cNvPicPr>
          <p:nvPr/>
        </p:nvPicPr>
        <p:blipFill>
          <a:blip r:embed="rId4" cstate="print"/>
          <a:srcRect/>
          <a:stretch>
            <a:fillRect/>
          </a:stretch>
        </p:blipFill>
        <p:spPr bwMode="auto">
          <a:xfrm>
            <a:off x="5360999" y="1235525"/>
            <a:ext cx="1518275" cy="1394755"/>
          </a:xfrm>
          <a:prstGeom prst="rect">
            <a:avLst/>
          </a:prstGeom>
          <a:noFill/>
        </p:spPr>
      </p:pic>
      <p:sp>
        <p:nvSpPr>
          <p:cNvPr id="13" name="角丸四角形 16">
            <a:extLst>
              <a:ext uri="{FF2B5EF4-FFF2-40B4-BE49-F238E27FC236}">
                <a16:creationId xmlns:a16="http://schemas.microsoft.com/office/drawing/2014/main" id="{3A75CEBD-5BE2-4D63-BDC0-0F4293B5B8DD}"/>
              </a:ext>
            </a:extLst>
          </p:cNvPr>
          <p:cNvSpPr>
            <a:spLocks noChangeAspect="1"/>
          </p:cNvSpPr>
          <p:nvPr/>
        </p:nvSpPr>
        <p:spPr bwMode="auto">
          <a:xfrm>
            <a:off x="1204045" y="2769303"/>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sz="1800">
                <a:latin typeface="Meiryo UI" panose="020B0604030504040204" pitchFamily="50" charset="-128"/>
                <a:ea typeface="Meiryo UI" panose="020B0604030504040204" pitchFamily="50" charset="-128"/>
                <a:cs typeface="Meiryo UI" panose="020B0604030504040204" pitchFamily="50" charset="-128"/>
              </a:rPr>
              <a:t>治験の実施</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9">
            <a:extLst>
              <a:ext uri="{FF2B5EF4-FFF2-40B4-BE49-F238E27FC236}">
                <a16:creationId xmlns:a16="http://schemas.microsoft.com/office/drawing/2014/main" id="{19CBEF62-FEC0-4A89-A424-C934C0635880}"/>
              </a:ext>
            </a:extLst>
          </p:cNvPr>
          <p:cNvSpPr>
            <a:spLocks noGrp="1"/>
          </p:cNvSpPr>
          <p:nvPr>
            <p:ph type="sldNum" sz="quarter" idx="12"/>
          </p:nvPr>
        </p:nvSpPr>
        <p:spPr/>
        <p:txBody>
          <a:bodyPr/>
          <a:lstStyle/>
          <a:p>
            <a:fld id="{35776F4D-2E57-4EE3-B29A-1E353E3DB47A}" type="slidenum">
              <a:rPr kumimoji="1" lang="ja-JP" altLang="en-US" smtClean="0"/>
              <a:t>4</a:t>
            </a:fld>
            <a:endParaRPr kumimoji="1" lang="ja-JP" altLang="en-US"/>
          </a:p>
        </p:txBody>
      </p:sp>
      <p:sp>
        <p:nvSpPr>
          <p:cNvPr id="16" name="角丸四角形 16">
            <a:extLst>
              <a:ext uri="{FF2B5EF4-FFF2-40B4-BE49-F238E27FC236}">
                <a16:creationId xmlns:a16="http://schemas.microsoft.com/office/drawing/2014/main" id="{F85D641D-0F5E-4E8A-A921-C399178B8C22}"/>
              </a:ext>
            </a:extLst>
          </p:cNvPr>
          <p:cNvSpPr>
            <a:spLocks noChangeAspect="1"/>
          </p:cNvSpPr>
          <p:nvPr/>
        </p:nvSpPr>
        <p:spPr bwMode="auto">
          <a:xfrm>
            <a:off x="5093786" y="2759321"/>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a:latin typeface="Meiryo UI" panose="020B0604030504040204" pitchFamily="50" charset="-128"/>
                <a:ea typeface="Meiryo UI" panose="020B0604030504040204" pitchFamily="50" charset="-128"/>
                <a:cs typeface="Meiryo UI" panose="020B0604030504040204" pitchFamily="50" charset="-128"/>
              </a:rPr>
              <a:t>原資料作成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a:extLst>
              <a:ext uri="{FF2B5EF4-FFF2-40B4-BE49-F238E27FC236}">
                <a16:creationId xmlns:a16="http://schemas.microsoft.com/office/drawing/2014/main" id="{AB4CAD70-3F87-46BF-BBC9-86C65E3004B0}"/>
              </a:ext>
            </a:extLst>
          </p:cNvPr>
          <p:cNvSpPr>
            <a:spLocks noChangeAspect="1"/>
          </p:cNvSpPr>
          <p:nvPr/>
        </p:nvSpPr>
        <p:spPr bwMode="auto">
          <a:xfrm>
            <a:off x="8565362" y="2781178"/>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en-US" altLang="ja-JP">
                <a:latin typeface="Meiryo UI" panose="020B0604030504040204" pitchFamily="50" charset="-128"/>
                <a:ea typeface="Meiryo UI" panose="020B0604030504040204" pitchFamily="50" charset="-128"/>
                <a:cs typeface="Meiryo UI" panose="020B0604030504040204" pitchFamily="50" charset="-128"/>
              </a:rPr>
              <a:t>CRF</a:t>
            </a:r>
            <a:r>
              <a:rPr lang="ja-JP" altLang="en-US">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四角形: 角を丸くする 18">
            <a:extLst>
              <a:ext uri="{FF2B5EF4-FFF2-40B4-BE49-F238E27FC236}">
                <a16:creationId xmlns:a16="http://schemas.microsoft.com/office/drawing/2014/main" id="{501E1069-53AA-4E07-9CAB-C1E36F3727F9}"/>
              </a:ext>
            </a:extLst>
          </p:cNvPr>
          <p:cNvSpPr/>
          <p:nvPr/>
        </p:nvSpPr>
        <p:spPr>
          <a:xfrm>
            <a:off x="4857008" y="1127508"/>
            <a:ext cx="6231702" cy="290357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角を丸めた四角形 20">
            <a:extLst>
              <a:ext uri="{FF2B5EF4-FFF2-40B4-BE49-F238E27FC236}">
                <a16:creationId xmlns:a16="http://schemas.microsoft.com/office/drawing/2014/main" id="{8960F638-AD23-4254-808D-63076D87A95D}"/>
              </a:ext>
            </a:extLst>
          </p:cNvPr>
          <p:cNvSpPr/>
          <p:nvPr/>
        </p:nvSpPr>
        <p:spPr>
          <a:xfrm>
            <a:off x="6506650" y="4618855"/>
            <a:ext cx="4582060" cy="940158"/>
          </a:xfrm>
          <a:prstGeom prst="wedgeRoundRectCallout">
            <a:avLst>
              <a:gd name="adj1" fmla="val -19233"/>
              <a:gd name="adj2" fmla="val -10462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latin typeface="Meiryo UI" panose="020B0604030504040204" pitchFamily="50" charset="-128"/>
                <a:ea typeface="Meiryo UI" panose="020B0604030504040204" pitchFamily="50" charset="-128"/>
                <a:cs typeface="Meiryo UI" panose="020B0604030504040204" pitchFamily="50" charset="-128"/>
              </a:rPr>
              <a:t>今までのモニタリング活動は、</a:t>
            </a:r>
            <a:br>
              <a:rPr kumimoji="1" lang="en-US" altLang="ja-JP">
                <a:latin typeface="Meiryo UI" panose="020B0604030504040204" pitchFamily="50" charset="-128"/>
                <a:ea typeface="Meiryo UI" panose="020B0604030504040204" pitchFamily="50" charset="-128"/>
                <a:cs typeface="Meiryo UI" panose="020B0604030504040204" pitchFamily="50" charset="-128"/>
              </a:rPr>
            </a:br>
            <a:r>
              <a:rPr kumimoji="1" lang="en-US" altLang="ja-JP">
                <a:latin typeface="Meiryo UI" panose="020B0604030504040204" pitchFamily="50" charset="-128"/>
                <a:ea typeface="Meiryo UI" panose="020B0604030504040204" pitchFamily="50" charset="-128"/>
                <a:cs typeface="Meiryo UI" panose="020B0604030504040204" pitchFamily="50" charset="-128"/>
              </a:rPr>
              <a:t>SDV</a:t>
            </a:r>
            <a:r>
              <a:rPr kumimoji="1" lang="ja-JP" altLang="en-US">
                <a:latin typeface="Meiryo UI" panose="020B0604030504040204" pitchFamily="50" charset="-128"/>
                <a:ea typeface="Meiryo UI" panose="020B0604030504040204" pitchFamily="50" charset="-128"/>
                <a:cs typeface="Meiryo UI" panose="020B0604030504040204" pitchFamily="50" charset="-128"/>
              </a:rPr>
              <a:t>（原資料と</a:t>
            </a:r>
            <a:r>
              <a:rPr kumimoji="1" lang="en-US" altLang="ja-JP">
                <a:latin typeface="Meiryo UI" panose="020B0604030504040204" pitchFamily="50" charset="-128"/>
                <a:ea typeface="Meiryo UI" panose="020B0604030504040204" pitchFamily="50" charset="-128"/>
                <a:cs typeface="Meiryo UI" panose="020B0604030504040204" pitchFamily="50" charset="-128"/>
              </a:rPr>
              <a:t>CRF</a:t>
            </a:r>
            <a:r>
              <a:rPr kumimoji="1" lang="ja-JP" altLang="en-US">
                <a:latin typeface="Meiryo UI" panose="020B0604030504040204" pitchFamily="50" charset="-128"/>
                <a:ea typeface="Meiryo UI" panose="020B0604030504040204" pitchFamily="50" charset="-128"/>
                <a:cs typeface="Meiryo UI" panose="020B0604030504040204" pitchFamily="50" charset="-128"/>
              </a:rPr>
              <a:t>の照合）が中心でした</a:t>
            </a:r>
          </a:p>
        </p:txBody>
      </p:sp>
    </p:spTree>
    <p:extLst>
      <p:ext uri="{BB962C8B-B14F-4D97-AF65-F5344CB8AC3E}">
        <p14:creationId xmlns:p14="http://schemas.microsoft.com/office/powerpoint/2010/main" val="276515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yoshioka\AppData\Local\Microsoft\Windows\Temporary Internet Files\Content.IE5\ZNHN9A51\MC900359079[1].wmf">
            <a:extLst>
              <a:ext uri="{FF2B5EF4-FFF2-40B4-BE49-F238E27FC236}">
                <a16:creationId xmlns:a16="http://schemas.microsoft.com/office/drawing/2014/main" id="{32B13A05-97F1-4BD0-89D8-D10463555A0B}"/>
              </a:ext>
            </a:extLst>
          </p:cNvPr>
          <p:cNvPicPr>
            <a:picLocks noChangeAspect="1" noChangeArrowheads="1"/>
          </p:cNvPicPr>
          <p:nvPr/>
        </p:nvPicPr>
        <p:blipFill>
          <a:blip r:embed="rId2" cstate="print"/>
          <a:srcRect/>
          <a:stretch>
            <a:fillRect/>
          </a:stretch>
        </p:blipFill>
        <p:spPr bwMode="auto">
          <a:xfrm>
            <a:off x="1280485" y="1127508"/>
            <a:ext cx="1866300" cy="1379359"/>
          </a:xfrm>
          <a:prstGeom prst="rect">
            <a:avLst/>
          </a:prstGeom>
          <a:noFill/>
        </p:spPr>
      </p:pic>
      <p:pic>
        <p:nvPicPr>
          <p:cNvPr id="4" name="Picture 9" descr="C:\Users\t-yoshioka\AppData\Local\Microsoft\Windows\Temporary Internet Files\Content.IE5\ZNHN9A51\MC900234083[1].wmf">
            <a:extLst>
              <a:ext uri="{FF2B5EF4-FFF2-40B4-BE49-F238E27FC236}">
                <a16:creationId xmlns:a16="http://schemas.microsoft.com/office/drawing/2014/main" id="{D38C8150-CD99-4D0D-9F6B-4D1100C88FA5}"/>
              </a:ext>
            </a:extLst>
          </p:cNvPr>
          <p:cNvPicPr>
            <a:picLocks noChangeAspect="1" noChangeArrowheads="1"/>
          </p:cNvPicPr>
          <p:nvPr/>
        </p:nvPicPr>
        <p:blipFill>
          <a:blip r:embed="rId3" cstate="print"/>
          <a:srcRect/>
          <a:stretch>
            <a:fillRect/>
          </a:stretch>
        </p:blipFill>
        <p:spPr bwMode="auto">
          <a:xfrm>
            <a:off x="8674586" y="1372634"/>
            <a:ext cx="2173906" cy="1083323"/>
          </a:xfrm>
          <a:prstGeom prst="rect">
            <a:avLst/>
          </a:prstGeom>
          <a:noFill/>
        </p:spPr>
      </p:pic>
      <p:sp>
        <p:nvSpPr>
          <p:cNvPr id="6" name="右矢印 15">
            <a:extLst>
              <a:ext uri="{FF2B5EF4-FFF2-40B4-BE49-F238E27FC236}">
                <a16:creationId xmlns:a16="http://schemas.microsoft.com/office/drawing/2014/main" id="{81F53CAD-81B2-43F6-90B2-00D6209FF79C}"/>
              </a:ext>
            </a:extLst>
          </p:cNvPr>
          <p:cNvSpPr>
            <a:spLocks noChangeAspect="1"/>
          </p:cNvSpPr>
          <p:nvPr/>
        </p:nvSpPr>
        <p:spPr bwMode="auto">
          <a:xfrm>
            <a:off x="3775610"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sp>
        <p:nvSpPr>
          <p:cNvPr id="8" name="右矢印 19">
            <a:extLst>
              <a:ext uri="{FF2B5EF4-FFF2-40B4-BE49-F238E27FC236}">
                <a16:creationId xmlns:a16="http://schemas.microsoft.com/office/drawing/2014/main" id="{0AF10581-BCDD-4306-A241-7488AE6BE85F}"/>
              </a:ext>
            </a:extLst>
          </p:cNvPr>
          <p:cNvSpPr>
            <a:spLocks noChangeAspect="1"/>
          </p:cNvSpPr>
          <p:nvPr/>
        </p:nvSpPr>
        <p:spPr bwMode="auto">
          <a:xfrm>
            <a:off x="7593252"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1" descr="C:\Users\t-yoshioka\AppData\Local\Microsoft\Windows\Temporary Internet Files\Content.IE5\C014X8SS\MC900229785[1].wmf">
            <a:extLst>
              <a:ext uri="{FF2B5EF4-FFF2-40B4-BE49-F238E27FC236}">
                <a16:creationId xmlns:a16="http://schemas.microsoft.com/office/drawing/2014/main" id="{37F8EE48-51A0-42DE-BE20-8B562C79B917}"/>
              </a:ext>
            </a:extLst>
          </p:cNvPr>
          <p:cNvPicPr>
            <a:picLocks noChangeAspect="1" noChangeArrowheads="1"/>
          </p:cNvPicPr>
          <p:nvPr/>
        </p:nvPicPr>
        <p:blipFill>
          <a:blip r:embed="rId4" cstate="print"/>
          <a:srcRect/>
          <a:stretch>
            <a:fillRect/>
          </a:stretch>
        </p:blipFill>
        <p:spPr bwMode="auto">
          <a:xfrm>
            <a:off x="5360999" y="1235525"/>
            <a:ext cx="1518275" cy="1394755"/>
          </a:xfrm>
          <a:prstGeom prst="rect">
            <a:avLst/>
          </a:prstGeom>
          <a:noFill/>
        </p:spPr>
      </p:pic>
      <p:sp>
        <p:nvSpPr>
          <p:cNvPr id="13" name="角丸四角形 16">
            <a:extLst>
              <a:ext uri="{FF2B5EF4-FFF2-40B4-BE49-F238E27FC236}">
                <a16:creationId xmlns:a16="http://schemas.microsoft.com/office/drawing/2014/main" id="{3A75CEBD-5BE2-4D63-BDC0-0F4293B5B8DD}"/>
              </a:ext>
            </a:extLst>
          </p:cNvPr>
          <p:cNvSpPr>
            <a:spLocks noChangeAspect="1"/>
          </p:cNvSpPr>
          <p:nvPr/>
        </p:nvSpPr>
        <p:spPr bwMode="auto">
          <a:xfrm>
            <a:off x="1204045" y="2769303"/>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sz="1800">
                <a:latin typeface="Meiryo UI" panose="020B0604030504040204" pitchFamily="50" charset="-128"/>
                <a:ea typeface="Meiryo UI" panose="020B0604030504040204" pitchFamily="50" charset="-128"/>
                <a:cs typeface="Meiryo UI" panose="020B0604030504040204" pitchFamily="50" charset="-128"/>
              </a:rPr>
              <a:t>治験の実施</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9">
            <a:extLst>
              <a:ext uri="{FF2B5EF4-FFF2-40B4-BE49-F238E27FC236}">
                <a16:creationId xmlns:a16="http://schemas.microsoft.com/office/drawing/2014/main" id="{19CBEF62-FEC0-4A89-A424-C934C0635880}"/>
              </a:ext>
            </a:extLst>
          </p:cNvPr>
          <p:cNvSpPr>
            <a:spLocks noGrp="1"/>
          </p:cNvSpPr>
          <p:nvPr>
            <p:ph type="sldNum" sz="quarter" idx="12"/>
          </p:nvPr>
        </p:nvSpPr>
        <p:spPr/>
        <p:txBody>
          <a:bodyPr/>
          <a:lstStyle/>
          <a:p>
            <a:fld id="{35776F4D-2E57-4EE3-B29A-1E353E3DB47A}" type="slidenum">
              <a:rPr kumimoji="1" lang="ja-JP" altLang="en-US" smtClean="0"/>
              <a:t>5</a:t>
            </a:fld>
            <a:endParaRPr kumimoji="1" lang="ja-JP" altLang="en-US"/>
          </a:p>
        </p:txBody>
      </p:sp>
      <p:sp>
        <p:nvSpPr>
          <p:cNvPr id="16" name="角丸四角形 16">
            <a:extLst>
              <a:ext uri="{FF2B5EF4-FFF2-40B4-BE49-F238E27FC236}">
                <a16:creationId xmlns:a16="http://schemas.microsoft.com/office/drawing/2014/main" id="{F85D641D-0F5E-4E8A-A921-C399178B8C22}"/>
              </a:ext>
            </a:extLst>
          </p:cNvPr>
          <p:cNvSpPr>
            <a:spLocks noChangeAspect="1"/>
          </p:cNvSpPr>
          <p:nvPr/>
        </p:nvSpPr>
        <p:spPr bwMode="auto">
          <a:xfrm>
            <a:off x="5093786" y="2759321"/>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a:latin typeface="Meiryo UI" panose="020B0604030504040204" pitchFamily="50" charset="-128"/>
                <a:ea typeface="Meiryo UI" panose="020B0604030504040204" pitchFamily="50" charset="-128"/>
                <a:cs typeface="Meiryo UI" panose="020B0604030504040204" pitchFamily="50" charset="-128"/>
              </a:rPr>
              <a:t>原資料作成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a:extLst>
              <a:ext uri="{FF2B5EF4-FFF2-40B4-BE49-F238E27FC236}">
                <a16:creationId xmlns:a16="http://schemas.microsoft.com/office/drawing/2014/main" id="{AB4CAD70-3F87-46BF-BBC9-86C65E3004B0}"/>
              </a:ext>
            </a:extLst>
          </p:cNvPr>
          <p:cNvSpPr>
            <a:spLocks noChangeAspect="1"/>
          </p:cNvSpPr>
          <p:nvPr/>
        </p:nvSpPr>
        <p:spPr bwMode="auto">
          <a:xfrm>
            <a:off x="8565362" y="2781178"/>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en-US" altLang="ja-JP">
                <a:latin typeface="Meiryo UI" panose="020B0604030504040204" pitchFamily="50" charset="-128"/>
                <a:ea typeface="Meiryo UI" panose="020B0604030504040204" pitchFamily="50" charset="-128"/>
                <a:cs typeface="Meiryo UI" panose="020B0604030504040204" pitchFamily="50" charset="-128"/>
              </a:rPr>
              <a:t>CRF</a:t>
            </a:r>
            <a:r>
              <a:rPr lang="ja-JP" altLang="en-US">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四角形: 角を丸くする 18">
            <a:extLst>
              <a:ext uri="{FF2B5EF4-FFF2-40B4-BE49-F238E27FC236}">
                <a16:creationId xmlns:a16="http://schemas.microsoft.com/office/drawing/2014/main" id="{501E1069-53AA-4E07-9CAB-C1E36F3727F9}"/>
              </a:ext>
            </a:extLst>
          </p:cNvPr>
          <p:cNvSpPr/>
          <p:nvPr/>
        </p:nvSpPr>
        <p:spPr>
          <a:xfrm>
            <a:off x="1089483" y="1004167"/>
            <a:ext cx="6344363" cy="290357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角を丸めた四角形 13">
            <a:extLst>
              <a:ext uri="{FF2B5EF4-FFF2-40B4-BE49-F238E27FC236}">
                <a16:creationId xmlns:a16="http://schemas.microsoft.com/office/drawing/2014/main" id="{64561A26-90DF-43C1-ABE3-7F5CCE1C1A7B}"/>
              </a:ext>
            </a:extLst>
          </p:cNvPr>
          <p:cNvSpPr/>
          <p:nvPr/>
        </p:nvSpPr>
        <p:spPr>
          <a:xfrm>
            <a:off x="3902302" y="4917571"/>
            <a:ext cx="6946189" cy="1264288"/>
          </a:xfrm>
          <a:prstGeom prst="wedgeRoundRectCallout">
            <a:avLst>
              <a:gd name="adj1" fmla="val -38517"/>
              <a:gd name="adj2" fmla="val -1233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latin typeface="Meiryo UI" panose="020B0604030504040204" pitchFamily="50" charset="-128"/>
                <a:ea typeface="Meiryo UI" panose="020B0604030504040204" pitchFamily="50" charset="-128"/>
                <a:cs typeface="Meiryo UI" panose="020B0604030504040204" pitchFamily="50" charset="-128"/>
              </a:rPr>
              <a:t>誰が・いつ・どのように治験を実施して、</a:t>
            </a:r>
            <a:endParaRPr kumimoji="1" lang="en-US" altLang="ja-JP">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cs typeface="Meiryo UI" panose="020B0604030504040204" pitchFamily="50" charset="-128"/>
              </a:rPr>
              <a:t>誰が・どこに記録をするか、</a:t>
            </a:r>
            <a:endParaRPr kumimoji="1" lang="en-US" altLang="ja-JP">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cs typeface="Meiryo UI" panose="020B0604030504040204" pitchFamily="50" charset="-128"/>
              </a:rPr>
              <a:t>については、モニタリングでは今まであまり見ようとしてこなかったのです</a:t>
            </a:r>
          </a:p>
        </p:txBody>
      </p:sp>
    </p:spTree>
    <p:extLst>
      <p:ext uri="{BB962C8B-B14F-4D97-AF65-F5344CB8AC3E}">
        <p14:creationId xmlns:p14="http://schemas.microsoft.com/office/powerpoint/2010/main" val="2258768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yoshioka\AppData\Local\Microsoft\Windows\Temporary Internet Files\Content.IE5\ZNHN9A51\MC900359079[1].wmf">
            <a:extLst>
              <a:ext uri="{FF2B5EF4-FFF2-40B4-BE49-F238E27FC236}">
                <a16:creationId xmlns:a16="http://schemas.microsoft.com/office/drawing/2014/main" id="{32B13A05-97F1-4BD0-89D8-D10463555A0B}"/>
              </a:ext>
            </a:extLst>
          </p:cNvPr>
          <p:cNvPicPr>
            <a:picLocks noChangeAspect="1" noChangeArrowheads="1"/>
          </p:cNvPicPr>
          <p:nvPr/>
        </p:nvPicPr>
        <p:blipFill>
          <a:blip r:embed="rId2" cstate="print"/>
          <a:srcRect/>
          <a:stretch>
            <a:fillRect/>
          </a:stretch>
        </p:blipFill>
        <p:spPr bwMode="auto">
          <a:xfrm>
            <a:off x="1280485" y="1127508"/>
            <a:ext cx="1866300" cy="1379359"/>
          </a:xfrm>
          <a:prstGeom prst="rect">
            <a:avLst/>
          </a:prstGeom>
          <a:noFill/>
        </p:spPr>
      </p:pic>
      <p:pic>
        <p:nvPicPr>
          <p:cNvPr id="4" name="Picture 9" descr="C:\Users\t-yoshioka\AppData\Local\Microsoft\Windows\Temporary Internet Files\Content.IE5\ZNHN9A51\MC900234083[1].wmf">
            <a:extLst>
              <a:ext uri="{FF2B5EF4-FFF2-40B4-BE49-F238E27FC236}">
                <a16:creationId xmlns:a16="http://schemas.microsoft.com/office/drawing/2014/main" id="{D38C8150-CD99-4D0D-9F6B-4D1100C88FA5}"/>
              </a:ext>
            </a:extLst>
          </p:cNvPr>
          <p:cNvPicPr>
            <a:picLocks noChangeAspect="1" noChangeArrowheads="1"/>
          </p:cNvPicPr>
          <p:nvPr/>
        </p:nvPicPr>
        <p:blipFill>
          <a:blip r:embed="rId3" cstate="print"/>
          <a:srcRect/>
          <a:stretch>
            <a:fillRect/>
          </a:stretch>
        </p:blipFill>
        <p:spPr bwMode="auto">
          <a:xfrm>
            <a:off x="8674586" y="1372634"/>
            <a:ext cx="2173906" cy="1083323"/>
          </a:xfrm>
          <a:prstGeom prst="rect">
            <a:avLst/>
          </a:prstGeom>
          <a:noFill/>
        </p:spPr>
      </p:pic>
      <p:sp>
        <p:nvSpPr>
          <p:cNvPr id="6" name="右矢印 15">
            <a:extLst>
              <a:ext uri="{FF2B5EF4-FFF2-40B4-BE49-F238E27FC236}">
                <a16:creationId xmlns:a16="http://schemas.microsoft.com/office/drawing/2014/main" id="{81F53CAD-81B2-43F6-90B2-00D6209FF79C}"/>
              </a:ext>
            </a:extLst>
          </p:cNvPr>
          <p:cNvSpPr>
            <a:spLocks noChangeAspect="1"/>
          </p:cNvSpPr>
          <p:nvPr/>
        </p:nvSpPr>
        <p:spPr bwMode="auto">
          <a:xfrm>
            <a:off x="3775610"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sp>
        <p:nvSpPr>
          <p:cNvPr id="8" name="右矢印 19">
            <a:extLst>
              <a:ext uri="{FF2B5EF4-FFF2-40B4-BE49-F238E27FC236}">
                <a16:creationId xmlns:a16="http://schemas.microsoft.com/office/drawing/2014/main" id="{0AF10581-BCDD-4306-A241-7488AE6BE85F}"/>
              </a:ext>
            </a:extLst>
          </p:cNvPr>
          <p:cNvSpPr>
            <a:spLocks noChangeAspect="1"/>
          </p:cNvSpPr>
          <p:nvPr/>
        </p:nvSpPr>
        <p:spPr bwMode="auto">
          <a:xfrm>
            <a:off x="7593252"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1" descr="C:\Users\t-yoshioka\AppData\Local\Microsoft\Windows\Temporary Internet Files\Content.IE5\C014X8SS\MC900229785[1].wmf">
            <a:extLst>
              <a:ext uri="{FF2B5EF4-FFF2-40B4-BE49-F238E27FC236}">
                <a16:creationId xmlns:a16="http://schemas.microsoft.com/office/drawing/2014/main" id="{37F8EE48-51A0-42DE-BE20-8B562C79B917}"/>
              </a:ext>
            </a:extLst>
          </p:cNvPr>
          <p:cNvPicPr>
            <a:picLocks noChangeAspect="1" noChangeArrowheads="1"/>
          </p:cNvPicPr>
          <p:nvPr/>
        </p:nvPicPr>
        <p:blipFill>
          <a:blip r:embed="rId4" cstate="print"/>
          <a:srcRect/>
          <a:stretch>
            <a:fillRect/>
          </a:stretch>
        </p:blipFill>
        <p:spPr bwMode="auto">
          <a:xfrm>
            <a:off x="5360999" y="1235525"/>
            <a:ext cx="1518275" cy="1394755"/>
          </a:xfrm>
          <a:prstGeom prst="rect">
            <a:avLst/>
          </a:prstGeom>
          <a:noFill/>
        </p:spPr>
      </p:pic>
      <p:sp>
        <p:nvSpPr>
          <p:cNvPr id="13" name="角丸四角形 16">
            <a:extLst>
              <a:ext uri="{FF2B5EF4-FFF2-40B4-BE49-F238E27FC236}">
                <a16:creationId xmlns:a16="http://schemas.microsoft.com/office/drawing/2014/main" id="{3A75CEBD-5BE2-4D63-BDC0-0F4293B5B8DD}"/>
              </a:ext>
            </a:extLst>
          </p:cNvPr>
          <p:cNvSpPr>
            <a:spLocks noChangeAspect="1"/>
          </p:cNvSpPr>
          <p:nvPr/>
        </p:nvSpPr>
        <p:spPr bwMode="auto">
          <a:xfrm>
            <a:off x="1204045" y="2769303"/>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sz="1800">
                <a:latin typeface="Meiryo UI" panose="020B0604030504040204" pitchFamily="50" charset="-128"/>
                <a:ea typeface="Meiryo UI" panose="020B0604030504040204" pitchFamily="50" charset="-128"/>
                <a:cs typeface="Meiryo UI" panose="020B0604030504040204" pitchFamily="50" charset="-128"/>
              </a:rPr>
              <a:t>治験の実施</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9">
            <a:extLst>
              <a:ext uri="{FF2B5EF4-FFF2-40B4-BE49-F238E27FC236}">
                <a16:creationId xmlns:a16="http://schemas.microsoft.com/office/drawing/2014/main" id="{19CBEF62-FEC0-4A89-A424-C934C0635880}"/>
              </a:ext>
            </a:extLst>
          </p:cNvPr>
          <p:cNvSpPr>
            <a:spLocks noGrp="1"/>
          </p:cNvSpPr>
          <p:nvPr>
            <p:ph type="sldNum" sz="quarter" idx="12"/>
          </p:nvPr>
        </p:nvSpPr>
        <p:spPr/>
        <p:txBody>
          <a:bodyPr/>
          <a:lstStyle/>
          <a:p>
            <a:fld id="{35776F4D-2E57-4EE3-B29A-1E353E3DB47A}" type="slidenum">
              <a:rPr kumimoji="1" lang="ja-JP" altLang="en-US" smtClean="0"/>
              <a:t>6</a:t>
            </a:fld>
            <a:endParaRPr kumimoji="1" lang="ja-JP" altLang="en-US"/>
          </a:p>
        </p:txBody>
      </p:sp>
      <p:sp>
        <p:nvSpPr>
          <p:cNvPr id="16" name="角丸四角形 16">
            <a:extLst>
              <a:ext uri="{FF2B5EF4-FFF2-40B4-BE49-F238E27FC236}">
                <a16:creationId xmlns:a16="http://schemas.microsoft.com/office/drawing/2014/main" id="{F85D641D-0F5E-4E8A-A921-C399178B8C22}"/>
              </a:ext>
            </a:extLst>
          </p:cNvPr>
          <p:cNvSpPr>
            <a:spLocks noChangeAspect="1"/>
          </p:cNvSpPr>
          <p:nvPr/>
        </p:nvSpPr>
        <p:spPr bwMode="auto">
          <a:xfrm>
            <a:off x="5093786" y="2759321"/>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a:latin typeface="Meiryo UI" panose="020B0604030504040204" pitchFamily="50" charset="-128"/>
                <a:ea typeface="Meiryo UI" panose="020B0604030504040204" pitchFamily="50" charset="-128"/>
                <a:cs typeface="Meiryo UI" panose="020B0604030504040204" pitchFamily="50" charset="-128"/>
              </a:rPr>
              <a:t>原資料作成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a:extLst>
              <a:ext uri="{FF2B5EF4-FFF2-40B4-BE49-F238E27FC236}">
                <a16:creationId xmlns:a16="http://schemas.microsoft.com/office/drawing/2014/main" id="{AB4CAD70-3F87-46BF-BBC9-86C65E3004B0}"/>
              </a:ext>
            </a:extLst>
          </p:cNvPr>
          <p:cNvSpPr>
            <a:spLocks noChangeAspect="1"/>
          </p:cNvSpPr>
          <p:nvPr/>
        </p:nvSpPr>
        <p:spPr bwMode="auto">
          <a:xfrm>
            <a:off x="8565362" y="2781178"/>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en-US" altLang="ja-JP">
                <a:latin typeface="Meiryo UI" panose="020B0604030504040204" pitchFamily="50" charset="-128"/>
                <a:ea typeface="Meiryo UI" panose="020B0604030504040204" pitchFamily="50" charset="-128"/>
                <a:cs typeface="Meiryo UI" panose="020B0604030504040204" pitchFamily="50" charset="-128"/>
              </a:rPr>
              <a:t>CRF</a:t>
            </a:r>
            <a:r>
              <a:rPr lang="ja-JP" altLang="en-US">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四角形: 角を丸くする 14">
            <a:extLst>
              <a:ext uri="{FF2B5EF4-FFF2-40B4-BE49-F238E27FC236}">
                <a16:creationId xmlns:a16="http://schemas.microsoft.com/office/drawing/2014/main" id="{C17ACDD3-FA77-4F7F-B578-C83167C0D4A2}"/>
              </a:ext>
            </a:extLst>
          </p:cNvPr>
          <p:cNvSpPr/>
          <p:nvPr/>
        </p:nvSpPr>
        <p:spPr>
          <a:xfrm>
            <a:off x="1101006" y="998718"/>
            <a:ext cx="2315191" cy="2903579"/>
          </a:xfrm>
          <a:prstGeom prst="roundRect">
            <a:avLst/>
          </a:prstGeom>
          <a:solidFill>
            <a:srgbClr val="FFFF00">
              <a:alpha val="20000"/>
            </a:srgb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吹き出し: 角を丸めた四角形 17">
            <a:extLst>
              <a:ext uri="{FF2B5EF4-FFF2-40B4-BE49-F238E27FC236}">
                <a16:creationId xmlns:a16="http://schemas.microsoft.com/office/drawing/2014/main" id="{2053DD63-BC3C-493D-A341-9E1484CA7AC4}"/>
              </a:ext>
            </a:extLst>
          </p:cNvPr>
          <p:cNvSpPr/>
          <p:nvPr/>
        </p:nvSpPr>
        <p:spPr>
          <a:xfrm>
            <a:off x="1387461" y="4271263"/>
            <a:ext cx="7522211" cy="1730292"/>
          </a:xfrm>
          <a:prstGeom prst="wedgeRoundRectCallout">
            <a:avLst>
              <a:gd name="adj1" fmla="val -37751"/>
              <a:gd name="adj2" fmla="val -10327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でも、「プロトコール逸脱」は、治験の実施時に起きます</a:t>
            </a:r>
            <a:endParaRPr kumimoji="1" lang="en-US" altLang="ja-JP">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逸脱とは、「プロトコールで規定された実施手順からの逸脱」という意味ですから、</a:t>
            </a:r>
            <a:br>
              <a:rPr kumimoji="1" lang="en-US" altLang="ja-JP">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実施手順、つまり治験実施プロセスを正しく構築しないと、</a:t>
            </a:r>
            <a:br>
              <a:rPr kumimoji="1" lang="en-US" altLang="ja-JP">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逸脱に繋がるリスクがある（リスクがあっても気付けない）、ということになります</a:t>
            </a:r>
          </a:p>
        </p:txBody>
      </p:sp>
      <p:sp>
        <p:nvSpPr>
          <p:cNvPr id="21" name="吹き出し: 角を丸めた四角形 20">
            <a:extLst>
              <a:ext uri="{FF2B5EF4-FFF2-40B4-BE49-F238E27FC236}">
                <a16:creationId xmlns:a16="http://schemas.microsoft.com/office/drawing/2014/main" id="{002A5739-3EC6-4E27-A38F-38F662EA000A}"/>
              </a:ext>
            </a:extLst>
          </p:cNvPr>
          <p:cNvSpPr/>
          <p:nvPr/>
        </p:nvSpPr>
        <p:spPr>
          <a:xfrm>
            <a:off x="9109370" y="3853407"/>
            <a:ext cx="2894199" cy="1208927"/>
          </a:xfrm>
          <a:prstGeom prst="wedgeRoundRectCallout">
            <a:avLst>
              <a:gd name="adj1" fmla="val -32827"/>
              <a:gd name="adj2" fmla="val -10032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いくら</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SDV</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をやっても、</a:t>
            </a:r>
            <a:b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もう逸脱は起きてしまった後・・・</a:t>
            </a:r>
            <a:endPar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逸脱は被験者を危険にさらすので、</a:t>
            </a:r>
            <a:b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「逸脱が起きる前に防ぐ」活動が必要</a:t>
            </a:r>
          </a:p>
        </p:txBody>
      </p:sp>
    </p:spTree>
    <p:extLst>
      <p:ext uri="{BB962C8B-B14F-4D97-AF65-F5344CB8AC3E}">
        <p14:creationId xmlns:p14="http://schemas.microsoft.com/office/powerpoint/2010/main" val="361416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232BEB7-FF6F-44D8-A29B-63954D4139C5}"/>
              </a:ext>
            </a:extLst>
          </p:cNvPr>
          <p:cNvSpPr txBox="1"/>
          <p:nvPr/>
        </p:nvSpPr>
        <p:spPr>
          <a:xfrm>
            <a:off x="605306" y="978791"/>
            <a:ext cx="10122795" cy="2246769"/>
          </a:xfrm>
          <a:prstGeom prst="rect">
            <a:avLst/>
          </a:prstGeom>
          <a:noFill/>
        </p:spPr>
        <p:txBody>
          <a:bodyPr wrap="square" rtlCol="0">
            <a:spAutoFit/>
          </a:bodyPr>
          <a:lstStyle/>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① 治験実施プロセスを検討する</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② 治験実施プロセスを検討する過程で、実施上困難な手順（逸脱になりやすい手順）に気付く</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③ 逸脱になりやすい手順について、どうしたら逸脱せずに実施できるかを考える</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cs typeface="Meiryo UI" panose="020B0604030504040204" pitchFamily="50" charset="-128"/>
              </a:rPr>
              <a:t>④ 逸脱になりにくい手順で治験実施プロセスを構築できる</a:t>
            </a:r>
          </a:p>
        </p:txBody>
      </p:sp>
      <p:sp>
        <p:nvSpPr>
          <p:cNvPr id="3" name="吹き出し: 角を丸めた四角形 2">
            <a:extLst>
              <a:ext uri="{FF2B5EF4-FFF2-40B4-BE49-F238E27FC236}">
                <a16:creationId xmlns:a16="http://schemas.microsoft.com/office/drawing/2014/main" id="{4C027CBC-E214-4494-9A88-B36FB70C1AC5}"/>
              </a:ext>
            </a:extLst>
          </p:cNvPr>
          <p:cNvSpPr/>
          <p:nvPr/>
        </p:nvSpPr>
        <p:spPr>
          <a:xfrm>
            <a:off x="10328855" y="697945"/>
            <a:ext cx="1745563" cy="635588"/>
          </a:xfrm>
          <a:prstGeom prst="wedgeRoundRectCallout">
            <a:avLst>
              <a:gd name="adj1" fmla="val -64370"/>
              <a:gd name="adj2" fmla="val 10138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リスクの洗い出し</a:t>
            </a:r>
          </a:p>
        </p:txBody>
      </p:sp>
      <p:sp>
        <p:nvSpPr>
          <p:cNvPr id="4" name="吹き出し: 角を丸めた四角形 3">
            <a:extLst>
              <a:ext uri="{FF2B5EF4-FFF2-40B4-BE49-F238E27FC236}">
                <a16:creationId xmlns:a16="http://schemas.microsoft.com/office/drawing/2014/main" id="{2F9E4F31-5F1A-4AF8-9B84-215216D941DC}"/>
              </a:ext>
            </a:extLst>
          </p:cNvPr>
          <p:cNvSpPr/>
          <p:nvPr/>
        </p:nvSpPr>
        <p:spPr>
          <a:xfrm>
            <a:off x="9023209" y="2125925"/>
            <a:ext cx="2119050" cy="635588"/>
          </a:xfrm>
          <a:prstGeom prst="wedgeRoundRectCallout">
            <a:avLst>
              <a:gd name="adj1" fmla="val -74145"/>
              <a:gd name="adj2" fmla="val -1006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リスク回避策の検討</a:t>
            </a:r>
          </a:p>
        </p:txBody>
      </p:sp>
      <p:sp>
        <p:nvSpPr>
          <p:cNvPr id="5" name="吹き出し: 角を丸めた四角形 4">
            <a:extLst>
              <a:ext uri="{FF2B5EF4-FFF2-40B4-BE49-F238E27FC236}">
                <a16:creationId xmlns:a16="http://schemas.microsoft.com/office/drawing/2014/main" id="{DECA39CE-868D-42FD-AA05-BDC87626448F}"/>
              </a:ext>
            </a:extLst>
          </p:cNvPr>
          <p:cNvSpPr/>
          <p:nvPr/>
        </p:nvSpPr>
        <p:spPr>
          <a:xfrm>
            <a:off x="7150418" y="3151664"/>
            <a:ext cx="4128154" cy="879485"/>
          </a:xfrm>
          <a:prstGeom prst="wedgeRoundRectCallout">
            <a:avLst>
              <a:gd name="adj1" fmla="val -64786"/>
              <a:gd name="adj2" fmla="val -6131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リスクを低減できた！</a:t>
            </a:r>
            <a:endParaRPr kumimoji="1" lang="en-US" altLang="ja-JP">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solidFill>
                  <a:srgbClr val="FF0000"/>
                </a:solidFill>
                <a:latin typeface="Meiryo UI" panose="020B0604030504040204" pitchFamily="50" charset="-128"/>
                <a:ea typeface="Meiryo UI" panose="020B0604030504040204" pitchFamily="50" charset="-128"/>
                <a:cs typeface="Meiryo UI" panose="020B0604030504040204" pitchFamily="50" charset="-128"/>
              </a:rPr>
              <a:t>（逸脱が起こりにくいプロセスが組めた！）</a:t>
            </a:r>
          </a:p>
        </p:txBody>
      </p:sp>
      <p:sp>
        <p:nvSpPr>
          <p:cNvPr id="6" name="四角形: 角を丸くする 5">
            <a:extLst>
              <a:ext uri="{FF2B5EF4-FFF2-40B4-BE49-F238E27FC236}">
                <a16:creationId xmlns:a16="http://schemas.microsoft.com/office/drawing/2014/main" id="{622F5161-9779-4930-95FA-C45AD429D71D}"/>
              </a:ext>
            </a:extLst>
          </p:cNvPr>
          <p:cNvSpPr/>
          <p:nvPr/>
        </p:nvSpPr>
        <p:spPr>
          <a:xfrm>
            <a:off x="1117478" y="4636393"/>
            <a:ext cx="10084158" cy="12106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a:latin typeface="Meiryo UI" panose="020B0604030504040204" pitchFamily="50" charset="-128"/>
                <a:ea typeface="Meiryo UI" panose="020B0604030504040204" pitchFamily="50" charset="-128"/>
                <a:cs typeface="Meiryo UI" panose="020B0604030504040204" pitchFamily="50" charset="-128"/>
              </a:rPr>
              <a:t>このような論理に基づいて、逸脱（リスク）の回避、軽減のためには、治験実施プロセス構築が重要だと考えられています</a:t>
            </a:r>
          </a:p>
        </p:txBody>
      </p:sp>
      <p:sp>
        <p:nvSpPr>
          <p:cNvPr id="7" name="スライド番号プレースホルダー 6">
            <a:extLst>
              <a:ext uri="{FF2B5EF4-FFF2-40B4-BE49-F238E27FC236}">
                <a16:creationId xmlns:a16="http://schemas.microsoft.com/office/drawing/2014/main" id="{4BCDA764-3C8F-45CE-A153-5C887FE1A90E}"/>
              </a:ext>
            </a:extLst>
          </p:cNvPr>
          <p:cNvSpPr>
            <a:spLocks noGrp="1"/>
          </p:cNvSpPr>
          <p:nvPr>
            <p:ph type="sldNum" sz="quarter" idx="12"/>
          </p:nvPr>
        </p:nvSpPr>
        <p:spPr/>
        <p:txBody>
          <a:bodyPr/>
          <a:lstStyle/>
          <a:p>
            <a:fld id="{35776F4D-2E57-4EE3-B29A-1E353E3DB47A}" type="slidenum">
              <a:rPr kumimoji="1" lang="ja-JP" altLang="en-US" smtClean="0"/>
              <a:t>7</a:t>
            </a:fld>
            <a:endParaRPr kumimoji="1" lang="ja-JP" altLang="en-US"/>
          </a:p>
        </p:txBody>
      </p:sp>
    </p:spTree>
    <p:extLst>
      <p:ext uri="{BB962C8B-B14F-4D97-AF65-F5344CB8AC3E}">
        <p14:creationId xmlns:p14="http://schemas.microsoft.com/office/powerpoint/2010/main" val="82655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yoshioka\AppData\Local\Microsoft\Windows\Temporary Internet Files\Content.IE5\ZNHN9A51\MC900359079[1].wmf">
            <a:extLst>
              <a:ext uri="{FF2B5EF4-FFF2-40B4-BE49-F238E27FC236}">
                <a16:creationId xmlns:a16="http://schemas.microsoft.com/office/drawing/2014/main" id="{32B13A05-97F1-4BD0-89D8-D10463555A0B}"/>
              </a:ext>
            </a:extLst>
          </p:cNvPr>
          <p:cNvPicPr>
            <a:picLocks noChangeAspect="1" noChangeArrowheads="1"/>
          </p:cNvPicPr>
          <p:nvPr/>
        </p:nvPicPr>
        <p:blipFill>
          <a:blip r:embed="rId2" cstate="print"/>
          <a:srcRect/>
          <a:stretch>
            <a:fillRect/>
          </a:stretch>
        </p:blipFill>
        <p:spPr bwMode="auto">
          <a:xfrm>
            <a:off x="1280485" y="1127508"/>
            <a:ext cx="1866300" cy="1379359"/>
          </a:xfrm>
          <a:prstGeom prst="rect">
            <a:avLst/>
          </a:prstGeom>
          <a:noFill/>
        </p:spPr>
      </p:pic>
      <p:pic>
        <p:nvPicPr>
          <p:cNvPr id="4" name="Picture 9" descr="C:\Users\t-yoshioka\AppData\Local\Microsoft\Windows\Temporary Internet Files\Content.IE5\ZNHN9A51\MC900234083[1].wmf">
            <a:extLst>
              <a:ext uri="{FF2B5EF4-FFF2-40B4-BE49-F238E27FC236}">
                <a16:creationId xmlns:a16="http://schemas.microsoft.com/office/drawing/2014/main" id="{D38C8150-CD99-4D0D-9F6B-4D1100C88FA5}"/>
              </a:ext>
            </a:extLst>
          </p:cNvPr>
          <p:cNvPicPr>
            <a:picLocks noChangeAspect="1" noChangeArrowheads="1"/>
          </p:cNvPicPr>
          <p:nvPr/>
        </p:nvPicPr>
        <p:blipFill>
          <a:blip r:embed="rId3" cstate="print"/>
          <a:srcRect/>
          <a:stretch>
            <a:fillRect/>
          </a:stretch>
        </p:blipFill>
        <p:spPr bwMode="auto">
          <a:xfrm>
            <a:off x="8674586" y="1372634"/>
            <a:ext cx="2173906" cy="1083323"/>
          </a:xfrm>
          <a:prstGeom prst="rect">
            <a:avLst/>
          </a:prstGeom>
          <a:noFill/>
        </p:spPr>
      </p:pic>
      <p:sp>
        <p:nvSpPr>
          <p:cNvPr id="6" name="右矢印 15">
            <a:extLst>
              <a:ext uri="{FF2B5EF4-FFF2-40B4-BE49-F238E27FC236}">
                <a16:creationId xmlns:a16="http://schemas.microsoft.com/office/drawing/2014/main" id="{81F53CAD-81B2-43F6-90B2-00D6209FF79C}"/>
              </a:ext>
            </a:extLst>
          </p:cNvPr>
          <p:cNvSpPr>
            <a:spLocks noChangeAspect="1"/>
          </p:cNvSpPr>
          <p:nvPr/>
        </p:nvSpPr>
        <p:spPr bwMode="auto">
          <a:xfrm>
            <a:off x="3775610"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sp>
        <p:nvSpPr>
          <p:cNvPr id="8" name="右矢印 19">
            <a:extLst>
              <a:ext uri="{FF2B5EF4-FFF2-40B4-BE49-F238E27FC236}">
                <a16:creationId xmlns:a16="http://schemas.microsoft.com/office/drawing/2014/main" id="{0AF10581-BCDD-4306-A241-7488AE6BE85F}"/>
              </a:ext>
            </a:extLst>
          </p:cNvPr>
          <p:cNvSpPr>
            <a:spLocks noChangeAspect="1"/>
          </p:cNvSpPr>
          <p:nvPr/>
        </p:nvSpPr>
        <p:spPr bwMode="auto">
          <a:xfrm>
            <a:off x="7593252" y="1962508"/>
            <a:ext cx="972110" cy="48605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1" descr="C:\Users\t-yoshioka\AppData\Local\Microsoft\Windows\Temporary Internet Files\Content.IE5\C014X8SS\MC900229785[1].wmf">
            <a:extLst>
              <a:ext uri="{FF2B5EF4-FFF2-40B4-BE49-F238E27FC236}">
                <a16:creationId xmlns:a16="http://schemas.microsoft.com/office/drawing/2014/main" id="{37F8EE48-51A0-42DE-BE20-8B562C79B917}"/>
              </a:ext>
            </a:extLst>
          </p:cNvPr>
          <p:cNvPicPr>
            <a:picLocks noChangeAspect="1" noChangeArrowheads="1"/>
          </p:cNvPicPr>
          <p:nvPr/>
        </p:nvPicPr>
        <p:blipFill>
          <a:blip r:embed="rId4" cstate="print"/>
          <a:srcRect/>
          <a:stretch>
            <a:fillRect/>
          </a:stretch>
        </p:blipFill>
        <p:spPr bwMode="auto">
          <a:xfrm>
            <a:off x="5360999" y="1235525"/>
            <a:ext cx="1518275" cy="1394755"/>
          </a:xfrm>
          <a:prstGeom prst="rect">
            <a:avLst/>
          </a:prstGeom>
          <a:noFill/>
        </p:spPr>
      </p:pic>
      <p:sp>
        <p:nvSpPr>
          <p:cNvPr id="13" name="角丸四角形 16">
            <a:extLst>
              <a:ext uri="{FF2B5EF4-FFF2-40B4-BE49-F238E27FC236}">
                <a16:creationId xmlns:a16="http://schemas.microsoft.com/office/drawing/2014/main" id="{3A75CEBD-5BE2-4D63-BDC0-0F4293B5B8DD}"/>
              </a:ext>
            </a:extLst>
          </p:cNvPr>
          <p:cNvSpPr>
            <a:spLocks noChangeAspect="1"/>
          </p:cNvSpPr>
          <p:nvPr/>
        </p:nvSpPr>
        <p:spPr bwMode="auto">
          <a:xfrm>
            <a:off x="1204045" y="2769303"/>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sz="1800">
                <a:latin typeface="Meiryo UI" panose="020B0604030504040204" pitchFamily="50" charset="-128"/>
                <a:ea typeface="Meiryo UI" panose="020B0604030504040204" pitchFamily="50" charset="-128"/>
                <a:cs typeface="Meiryo UI" panose="020B0604030504040204" pitchFamily="50" charset="-128"/>
              </a:rPr>
              <a:t>治験の実施</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9">
            <a:extLst>
              <a:ext uri="{FF2B5EF4-FFF2-40B4-BE49-F238E27FC236}">
                <a16:creationId xmlns:a16="http://schemas.microsoft.com/office/drawing/2014/main" id="{19CBEF62-FEC0-4A89-A424-C934C0635880}"/>
              </a:ext>
            </a:extLst>
          </p:cNvPr>
          <p:cNvSpPr>
            <a:spLocks noGrp="1"/>
          </p:cNvSpPr>
          <p:nvPr>
            <p:ph type="sldNum" sz="quarter" idx="12"/>
          </p:nvPr>
        </p:nvSpPr>
        <p:spPr/>
        <p:txBody>
          <a:bodyPr/>
          <a:lstStyle/>
          <a:p>
            <a:fld id="{35776F4D-2E57-4EE3-B29A-1E353E3DB47A}" type="slidenum">
              <a:rPr kumimoji="1" lang="ja-JP" altLang="en-US" smtClean="0"/>
              <a:t>8</a:t>
            </a:fld>
            <a:endParaRPr kumimoji="1" lang="ja-JP" altLang="en-US"/>
          </a:p>
        </p:txBody>
      </p:sp>
      <p:sp>
        <p:nvSpPr>
          <p:cNvPr id="16" name="角丸四角形 16">
            <a:extLst>
              <a:ext uri="{FF2B5EF4-FFF2-40B4-BE49-F238E27FC236}">
                <a16:creationId xmlns:a16="http://schemas.microsoft.com/office/drawing/2014/main" id="{F85D641D-0F5E-4E8A-A921-C399178B8C22}"/>
              </a:ext>
            </a:extLst>
          </p:cNvPr>
          <p:cNvSpPr>
            <a:spLocks noChangeAspect="1"/>
          </p:cNvSpPr>
          <p:nvPr/>
        </p:nvSpPr>
        <p:spPr bwMode="auto">
          <a:xfrm>
            <a:off x="5093786" y="2759321"/>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ja-JP" altLang="en-US">
                <a:latin typeface="Meiryo UI" panose="020B0604030504040204" pitchFamily="50" charset="-128"/>
                <a:ea typeface="Meiryo UI" panose="020B0604030504040204" pitchFamily="50" charset="-128"/>
                <a:cs typeface="Meiryo UI" panose="020B0604030504040204" pitchFamily="50" charset="-128"/>
              </a:rPr>
              <a:t>原資料作成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a:extLst>
              <a:ext uri="{FF2B5EF4-FFF2-40B4-BE49-F238E27FC236}">
                <a16:creationId xmlns:a16="http://schemas.microsoft.com/office/drawing/2014/main" id="{AB4CAD70-3F87-46BF-BBC9-86C65E3004B0}"/>
              </a:ext>
            </a:extLst>
          </p:cNvPr>
          <p:cNvSpPr>
            <a:spLocks noChangeAspect="1"/>
          </p:cNvSpPr>
          <p:nvPr/>
        </p:nvSpPr>
        <p:spPr bwMode="auto">
          <a:xfrm>
            <a:off x="8565362" y="2781178"/>
            <a:ext cx="2091170" cy="57752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r>
              <a:rPr lang="en-US" altLang="ja-JP">
                <a:latin typeface="Meiryo UI" panose="020B0604030504040204" pitchFamily="50" charset="-128"/>
                <a:ea typeface="Meiryo UI" panose="020B0604030504040204" pitchFamily="50" charset="-128"/>
                <a:cs typeface="Meiryo UI" panose="020B0604030504040204" pitchFamily="50" charset="-128"/>
              </a:rPr>
              <a:t>CRF</a:t>
            </a:r>
            <a:r>
              <a:rPr lang="ja-JP" altLang="en-US">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四角形: 角を丸くする 14">
            <a:extLst>
              <a:ext uri="{FF2B5EF4-FFF2-40B4-BE49-F238E27FC236}">
                <a16:creationId xmlns:a16="http://schemas.microsoft.com/office/drawing/2014/main" id="{E0E73AEF-D30C-450D-A9E2-5E66750E33E2}"/>
              </a:ext>
            </a:extLst>
          </p:cNvPr>
          <p:cNvSpPr/>
          <p:nvPr/>
        </p:nvSpPr>
        <p:spPr>
          <a:xfrm>
            <a:off x="296213" y="226924"/>
            <a:ext cx="6593983" cy="5597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Meiryo UI" panose="020B0604030504040204" pitchFamily="50" charset="-128"/>
              <a:buChar char="※"/>
            </a:pPr>
            <a:r>
              <a:rPr kumimoji="1" lang="ja-JP" altLang="en-US">
                <a:latin typeface="Meiryo UI" panose="020B0604030504040204" pitchFamily="50" charset="-128"/>
                <a:ea typeface="Meiryo UI" panose="020B0604030504040204" pitchFamily="50" charset="-128"/>
                <a:cs typeface="Meiryo UI" panose="020B0604030504040204" pitchFamily="50" charset="-128"/>
              </a:rPr>
              <a:t>今回の学習テーマからは外れますが、ちょっと</a:t>
            </a:r>
            <a:r>
              <a:rPr kumimoji="1" lang="en-US" altLang="ja-JP">
                <a:latin typeface="Meiryo UI" panose="020B0604030504040204" pitchFamily="50" charset="-128"/>
                <a:ea typeface="Meiryo UI" panose="020B0604030504040204" pitchFamily="50" charset="-128"/>
                <a:cs typeface="Meiryo UI" panose="020B0604030504040204" pitchFamily="50" charset="-128"/>
              </a:rPr>
              <a:t>ALCOA</a:t>
            </a:r>
            <a:r>
              <a:rPr kumimoji="1" lang="ja-JP" altLang="en-US">
                <a:latin typeface="Meiryo UI" panose="020B0604030504040204" pitchFamily="50" charset="-128"/>
                <a:ea typeface="Meiryo UI" panose="020B0604030504040204" pitchFamily="50" charset="-128"/>
                <a:cs typeface="Meiryo UI" panose="020B0604030504040204" pitchFamily="50" charset="-128"/>
              </a:rPr>
              <a:t>について・・・</a:t>
            </a:r>
          </a:p>
        </p:txBody>
      </p:sp>
      <p:sp>
        <p:nvSpPr>
          <p:cNvPr id="18" name="四角形: 角を丸くする 17">
            <a:extLst>
              <a:ext uri="{FF2B5EF4-FFF2-40B4-BE49-F238E27FC236}">
                <a16:creationId xmlns:a16="http://schemas.microsoft.com/office/drawing/2014/main" id="{21A8EA2C-E556-4626-8B63-27A95831EC2B}"/>
              </a:ext>
            </a:extLst>
          </p:cNvPr>
          <p:cNvSpPr/>
          <p:nvPr/>
        </p:nvSpPr>
        <p:spPr>
          <a:xfrm>
            <a:off x="4977551" y="998718"/>
            <a:ext cx="2315191" cy="2903579"/>
          </a:xfrm>
          <a:prstGeom prst="roundRect">
            <a:avLst/>
          </a:prstGeom>
          <a:solidFill>
            <a:srgbClr val="FFFF00">
              <a:alpha val="20000"/>
            </a:srgb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角を丸めた四角形 20">
            <a:extLst>
              <a:ext uri="{FF2B5EF4-FFF2-40B4-BE49-F238E27FC236}">
                <a16:creationId xmlns:a16="http://schemas.microsoft.com/office/drawing/2014/main" id="{0A425251-2008-4CFB-B5B4-2291D76439B3}"/>
              </a:ext>
            </a:extLst>
          </p:cNvPr>
          <p:cNvSpPr/>
          <p:nvPr/>
        </p:nvSpPr>
        <p:spPr>
          <a:xfrm>
            <a:off x="645564" y="4139105"/>
            <a:ext cx="8663973" cy="1408170"/>
          </a:xfrm>
          <a:prstGeom prst="wedgeRoundRectCallout">
            <a:avLst>
              <a:gd name="adj1" fmla="val 14448"/>
              <a:gd name="adj2" fmla="val -10421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a:solidFill>
                  <a:schemeClr val="tx1"/>
                </a:solidFill>
                <a:latin typeface="Meiryo UI" panose="020B0604030504040204" pitchFamily="50" charset="-128"/>
                <a:ea typeface="Meiryo UI" panose="020B0604030504040204" pitchFamily="50" charset="-128"/>
                <a:cs typeface="Meiryo UI" panose="020B0604030504040204" pitchFamily="50" charset="-128"/>
              </a:rPr>
              <a:t>記録とは、「実施したことの証拠を残す」ことです。</a:t>
            </a:r>
            <a:endParaRPr kumimoji="1" lang="en-US" altLang="ja-JP" sz="16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a:solidFill>
                  <a:schemeClr val="tx1"/>
                </a:solidFill>
                <a:latin typeface="Meiryo UI" panose="020B0604030504040204" pitchFamily="50" charset="-128"/>
                <a:ea typeface="Meiryo UI" panose="020B0604030504040204" pitchFamily="50" charset="-128"/>
                <a:cs typeface="Meiryo UI" panose="020B0604030504040204" pitchFamily="50" charset="-128"/>
              </a:rPr>
              <a:t>記録が正しく残っていないと、「誰が・いつ・どうやって実施したか」を再現することができません。</a:t>
            </a:r>
            <a:endParaRPr kumimoji="1" lang="en-US" altLang="ja-JP" sz="16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a:solidFill>
                  <a:schemeClr val="tx1"/>
                </a:solidFill>
                <a:latin typeface="Meiryo UI" panose="020B0604030504040204" pitchFamily="50" charset="-128"/>
                <a:ea typeface="Meiryo UI" panose="020B0604030504040204" pitchFamily="50" charset="-128"/>
                <a:cs typeface="Meiryo UI" panose="020B0604030504040204" pitchFamily="50" charset="-128"/>
              </a:rPr>
              <a:t>再現できないと、「実施したことの証拠」として不十分（信頼性が低い）と判断される可能性があります。</a:t>
            </a:r>
            <a:endParaRPr kumimoji="1" lang="en-US" altLang="ja-JP" sz="16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また、実施の再現ができないので、治験実施時に潜むリスクに気付くこともできなくなります。</a:t>
            </a:r>
            <a:endParaRPr kumimoji="1" lang="en-US" altLang="ja-JP" sz="16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
            </a:pPr>
            <a:r>
              <a:rPr kumimoji="1" lang="ja-JP" altLang="en-US" sz="1600">
                <a:solidFill>
                  <a:srgbClr val="FF0000"/>
                </a:solidFill>
                <a:latin typeface="Meiryo UI" panose="020B0604030504040204" pitchFamily="50" charset="-128"/>
                <a:ea typeface="Meiryo UI" panose="020B0604030504040204" pitchFamily="50" charset="-128"/>
                <a:cs typeface="Meiryo UI" panose="020B0604030504040204" pitchFamily="50" charset="-128"/>
              </a:rPr>
              <a:t>記録プロセス（誰が・どこに記録するか）の構築は、実施プロセスの構築と同じくらい重要です。</a:t>
            </a:r>
          </a:p>
        </p:txBody>
      </p:sp>
      <p:sp>
        <p:nvSpPr>
          <p:cNvPr id="22" name="四角形: 角を丸くする 21">
            <a:extLst>
              <a:ext uri="{FF2B5EF4-FFF2-40B4-BE49-F238E27FC236}">
                <a16:creationId xmlns:a16="http://schemas.microsoft.com/office/drawing/2014/main" id="{092C36FB-11B4-4CA6-98B6-59B125648403}"/>
              </a:ext>
            </a:extLst>
          </p:cNvPr>
          <p:cNvSpPr/>
          <p:nvPr/>
        </p:nvSpPr>
        <p:spPr>
          <a:xfrm>
            <a:off x="2034863" y="5760150"/>
            <a:ext cx="9465972" cy="3959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a:latin typeface="Meiryo UI" panose="020B0604030504040204" pitchFamily="50" charset="-128"/>
                <a:ea typeface="Meiryo UI" panose="020B0604030504040204" pitchFamily="50" charset="-128"/>
                <a:cs typeface="Meiryo UI" panose="020B0604030504040204" pitchFamily="50" charset="-128"/>
              </a:rPr>
              <a:t>ALCOA</a:t>
            </a:r>
            <a:r>
              <a:rPr kumimoji="1" lang="ja-JP" altLang="en-US">
                <a:latin typeface="Meiryo UI" panose="020B0604030504040204" pitchFamily="50" charset="-128"/>
                <a:ea typeface="Meiryo UI" panose="020B0604030504040204" pitchFamily="50" charset="-128"/>
                <a:cs typeface="Meiryo UI" panose="020B0604030504040204" pitchFamily="50" charset="-128"/>
              </a:rPr>
              <a:t>は、データの信頼性のためだけではなく、被験者保護（逸脱防止）の観点からも重要です</a:t>
            </a:r>
          </a:p>
        </p:txBody>
      </p:sp>
    </p:spTree>
    <p:extLst>
      <p:ext uri="{BB962C8B-B14F-4D97-AF65-F5344CB8AC3E}">
        <p14:creationId xmlns:p14="http://schemas.microsoft.com/office/powerpoint/2010/main" val="4124394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B8CC338-4239-4695-8605-197CF805D43B}"/>
              </a:ext>
            </a:extLst>
          </p:cNvPr>
          <p:cNvSpPr txBox="1"/>
          <p:nvPr/>
        </p:nvSpPr>
        <p:spPr>
          <a:xfrm>
            <a:off x="553791" y="244696"/>
            <a:ext cx="11153105" cy="6001643"/>
          </a:xfrm>
          <a:prstGeom prst="rect">
            <a:avLst/>
          </a:prstGeom>
          <a:noFill/>
        </p:spPr>
        <p:txBody>
          <a:bodyPr wrap="square" rtlCol="0">
            <a:spAutoFit/>
          </a:bodyPr>
          <a:lstStyle/>
          <a:p>
            <a:r>
              <a:rPr kumimoji="1" lang="en-US" altLang="ja-JP" sz="24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注</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本資料および学習ツールでは「リスク」と一言で言っていますが、厳密には</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Arial" panose="020B0604020202020204" pitchFamily="34" charset="0"/>
              <a:buChar char="•"/>
            </a:pP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逸脱になりうる要因＝ハザード</a:t>
            </a:r>
          </a:p>
          <a:p>
            <a:pPr marL="800100" lvl="1" indent="-342900">
              <a:buFont typeface="Arial" panose="020B0604020202020204" pitchFamily="34" charset="0"/>
              <a:buChar char="•"/>
            </a:pP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逸脱になりうる要因を残したまま治験を実施すること＝リスク</a:t>
            </a:r>
          </a:p>
          <a:p>
            <a:pPr marL="800100" lvl="1" indent="-342900">
              <a:buFont typeface="Arial" panose="020B0604020202020204" pitchFamily="34" charset="0"/>
              <a:buChar char="•"/>
            </a:pP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逸脱（リスクが現実に起きること）＝イシュー</a:t>
            </a:r>
          </a:p>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のように使い分けをします。</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a:latin typeface="Meiryo UI" panose="020B0604030504040204" pitchFamily="50" charset="-128"/>
                <a:ea typeface="Meiryo UI" panose="020B0604030504040204" pitchFamily="50" charset="-128"/>
                <a:cs typeface="Meiryo UI" panose="020B0604030504040204" pitchFamily="50" charset="-128"/>
              </a:rPr>
              <a:t>例）ハザード：散薬</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2"/>
            <a:r>
              <a:rPr kumimoji="1" lang="ja-JP" altLang="en-US" sz="2400">
                <a:latin typeface="Meiryo UI" panose="020B0604030504040204" pitchFamily="50" charset="-128"/>
                <a:ea typeface="Meiryo UI" panose="020B0604030504040204" pitchFamily="50" charset="-128"/>
                <a:cs typeface="Meiryo UI" panose="020B0604030504040204" pitchFamily="50" charset="-128"/>
              </a:rPr>
              <a:t> リスク：飲みにくい</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pPr lvl="2"/>
            <a:r>
              <a:rPr kumimoji="1" lang="ja-JP" altLang="en-US" sz="2400">
                <a:latin typeface="Meiryo UI" panose="020B0604030504040204" pitchFamily="50" charset="-128"/>
                <a:ea typeface="Meiryo UI" panose="020B0604030504040204" pitchFamily="50" charset="-128"/>
                <a:cs typeface="Meiryo UI" panose="020B0604030504040204" pitchFamily="50" charset="-128"/>
              </a:rPr>
              <a:t> イシュー：未服薬</a:t>
            </a:r>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ですが、学習ツールの目的は</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ISO</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の規定（リスクマネジメントや品質マネジメント（</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QMS; Quality</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Management</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a:latin typeface="Meiryo UI" panose="020B0604030504040204" pitchFamily="50" charset="-128"/>
                <a:ea typeface="Meiryo UI" panose="020B0604030504040204" pitchFamily="50" charset="-128"/>
                <a:cs typeface="Meiryo UI" panose="020B0604030504040204" pitchFamily="50" charset="-128"/>
              </a:rPr>
              <a:t>System</a:t>
            </a:r>
            <a:r>
              <a:rPr kumimoji="1" lang="ja-JP" altLang="en-US" sz="2400">
                <a:latin typeface="Meiryo UI" panose="020B0604030504040204" pitchFamily="50" charset="-128"/>
                <a:ea typeface="Meiryo UI" panose="020B0604030504040204" pitchFamily="50" charset="-128"/>
                <a:cs typeface="Meiryo UI" panose="020B0604030504040204" pitchFamily="50" charset="-128"/>
              </a:rPr>
              <a:t>）の規定）を学ぶことが目的ではないので、逸脱（起きてしまったこと）も逸脱に繋がる原因や可能性（まだ起きていないが、放っておくと危ないもの）も「リスク」と呼称しています。</a:t>
            </a:r>
          </a:p>
        </p:txBody>
      </p:sp>
      <p:sp>
        <p:nvSpPr>
          <p:cNvPr id="2" name="スライド番号プレースホルダー 1">
            <a:extLst>
              <a:ext uri="{FF2B5EF4-FFF2-40B4-BE49-F238E27FC236}">
                <a16:creationId xmlns:a16="http://schemas.microsoft.com/office/drawing/2014/main" id="{2DFA1BB9-DB85-46DF-AFC7-E794FEB874AB}"/>
              </a:ext>
            </a:extLst>
          </p:cNvPr>
          <p:cNvSpPr>
            <a:spLocks noGrp="1"/>
          </p:cNvSpPr>
          <p:nvPr>
            <p:ph type="sldNum" sz="quarter" idx="12"/>
          </p:nvPr>
        </p:nvSpPr>
        <p:spPr/>
        <p:txBody>
          <a:bodyPr/>
          <a:lstStyle/>
          <a:p>
            <a:fld id="{35776F4D-2E57-4EE3-B29A-1E353E3DB47A}" type="slidenum">
              <a:rPr kumimoji="1" lang="ja-JP" altLang="en-US" smtClean="0"/>
              <a:t>9</a:t>
            </a:fld>
            <a:endParaRPr kumimoji="1" lang="ja-JP" altLang="en-US"/>
          </a:p>
        </p:txBody>
      </p:sp>
    </p:spTree>
    <p:extLst>
      <p:ext uri="{BB962C8B-B14F-4D97-AF65-F5344CB8AC3E}">
        <p14:creationId xmlns:p14="http://schemas.microsoft.com/office/powerpoint/2010/main" val="1055648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931</TotalTime>
  <Words>2186</Words>
  <Application>Microsoft Office PowerPoint</Application>
  <PresentationFormat>ワイド画面</PresentationFormat>
  <Paragraphs>340</Paragraphs>
  <Slides>28</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Meiryo UI</vt:lpstr>
      <vt:lpstr>ＭＳ Ｐゴシック</vt:lpstr>
      <vt:lpstr>Wingdings,Sans-Serif</vt:lpstr>
      <vt:lpstr>游ゴシック</vt:lpstr>
      <vt:lpstr>Arial</vt:lpstr>
      <vt:lpstr>Calibri</vt:lpstr>
      <vt:lpstr>Calibri Light</vt:lpstr>
      <vt:lpstr>Wingdings</vt:lpstr>
      <vt:lpstr>Retrospect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現在のモニタリング環境を取り巻く問題点</vt:lpstr>
      <vt:lpstr> RBAに関する規制当局の動向</vt:lpstr>
      <vt:lpstr>従来のモニタリングとリスクに基づくアプローチ</vt:lpstr>
      <vt:lpstr>治験依頼者・実施医療機関が実施すること</vt:lpstr>
      <vt:lpstr>何をすべきか</vt:lpstr>
      <vt:lpstr>施設プロセスの確認と構築</vt:lpstr>
      <vt:lpstr>施設プロセスの確認と構築の受け入れ</vt:lpstr>
      <vt:lpstr>臨床試験における出口管理とプロセス管理</vt:lpstr>
      <vt:lpstr>臨床試験における出口管理とプロセス管理</vt:lpstr>
      <vt:lpstr>臨床試験における出口管理とプロセス管理</vt:lpstr>
      <vt:lpstr>臨床試験における出口管理とプロセス管理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355</cp:revision>
  <dcterms:created xsi:type="dcterms:W3CDTF">2018-12-07T01:58:33Z</dcterms:created>
  <dcterms:modified xsi:type="dcterms:W3CDTF">2020-03-12T06:45:37Z</dcterms:modified>
</cp:coreProperties>
</file>